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A79-BA2C-8C5B-B924-828B074B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81A96-83BE-7A08-9189-5A77882FB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A0F4-A30E-2925-72AE-53B1AC2A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E1A2-1610-8C84-3373-BBFC01CE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E56D-A785-97AD-0FE1-BB61E8BB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390C-8C82-BD0F-90CC-AD2D02DF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FBD6-01D4-D3CA-9275-584F07EA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716C-5B6B-456C-3B11-A60DE634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4AA-A48E-B03B-AFE1-5126F0E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4441-264D-0980-E320-B14FDDC4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E9E4-DC80-8490-5C24-85B03DD10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B8371-13CB-8C49-62E7-ED7CA222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E165-1BC5-E3D3-0ED7-C6681E3D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9FFE-164D-CAF8-CD18-958796DE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BE48-03A0-5CD7-0A82-0E4BA10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9DA1-928C-948C-8237-2A27C088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DD21-05A7-D5C3-B02A-5E073351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6D29-3644-4693-3099-E5910FEC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2659-746C-8B4D-350D-356E7A7A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D782-9D78-0E9F-D647-FAE92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6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D3AF-D895-85B4-ABAC-D8C2025E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26B7-0FF4-BE7A-2A47-D4394937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A393-1056-4B35-2216-63E6A16D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981B-C0FC-74D8-9D6D-61342251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659A-FA0A-F8C1-2B60-CF67224C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BEE8-8A05-260C-AB7D-FD042790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5ABF-238A-2BE7-39BC-F1F57DC01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E6FCD-0F0C-6924-D9F7-01BE1F59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D6A7-74BB-FCC5-DFF8-6A786F29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EE76E-E95C-EDF2-537B-C140BFB5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D9D9-992C-6942-7296-C23CA3C0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8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8EC5-B238-7D1F-DE2F-5FB4FA6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9D40D-879E-AF73-315A-AFAEB817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EFF6A-DA86-9BA3-0375-5B161832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50102-D288-823E-9F7B-8AF4815BE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F42D-4BBD-0760-A6A2-466256A94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D622C-906F-D9F9-6EC1-D8CA1D1A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2782E-5950-F6D0-11F2-29C40BB3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5C7B6-1299-0A29-24A1-ED65F9DB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B40A-7A19-421D-62D5-57CB7CFC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7202-B41C-05F3-566E-C27E78D2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6CC5B-B79D-5412-5C38-75969D5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33F5A-A76F-4139-D7DF-1ACC555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2D892-90C7-DC5D-5D5E-1E85243B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128F4-0D55-2449-3E10-D899A0BA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ADA7E-2F08-017B-9E05-ACE0664D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0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DA94-D3F1-3AEC-8E83-BE2247C5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B105-F971-0689-C777-2F1BAB67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284CC-ED5C-6AB7-F91B-25F98508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6092-5352-1373-5EF3-03D4E407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3FAA-E513-0E84-B7E2-773140EB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5AF3-7073-17C1-BE3B-30690D63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83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941B-F666-E3FE-47A1-49D3B730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CDD09-FB94-C396-DEF1-0CE5D273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51C43-689F-8432-EB1A-B54A5C24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CA93-B538-FFB4-DE10-3242FA3B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AB12F-6559-F876-65AD-DD923AD6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9A1D3-99F5-240C-EF87-AFCC8CCB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CC0C4-5312-BC0C-ECB1-2005AA93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D5AC-19DB-4C50-0FBA-9E2353F8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471F-C0FA-A71C-258F-AC0EF097B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64607-0770-473C-AB3C-C7D2D27781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B42B-70E4-8E20-4982-5C3BEB32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6A67-BE78-8002-5CC5-1C441E37F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0A764-DC75-4D3B-BC9B-9BCB8CB50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DADED-A632-36A8-70B6-58EA2275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13" y="-64392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Using Axios with Routing</a:t>
            </a:r>
            <a:endParaRPr lang="en-IN" sz="72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F61F-F688-ECC4-D87C-0D93527B174E}"/>
              </a:ext>
            </a:extLst>
          </p:cNvPr>
          <p:cNvSpPr txBox="1"/>
          <p:nvPr/>
        </p:nvSpPr>
        <p:spPr>
          <a:xfrm>
            <a:off x="9326067" y="5216174"/>
            <a:ext cx="417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Vishala Singa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847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E9D8-F80D-DA9E-3E1E-EB808247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7" y="218946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Axios?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4D7EB-D1C3-5CD0-0A95-507F4DD0B2D3}"/>
              </a:ext>
            </a:extLst>
          </p:cNvPr>
          <p:cNvSpPr txBox="1"/>
          <p:nvPr/>
        </p:nvSpPr>
        <p:spPr>
          <a:xfrm>
            <a:off x="6192279" y="655975"/>
            <a:ext cx="53631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Axios is a promise-based HTTP  Client for node.js and the browser . It is isomorphic.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We use </a:t>
            </a:r>
            <a:r>
              <a:rPr lang="en-US" altLang="en-US" sz="3200" dirty="0"/>
              <a:t>Axios for GET,POST,PUT,DELETE requests.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2478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C3E38-3F2E-86E9-6093-2A49D1CB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624" y="604822"/>
            <a:ext cx="537919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of 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D5BB-F650-1229-71CD-9C85A6FD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76" y="655975"/>
            <a:ext cx="6298852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Handles HTTP requests and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Supports async/await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Configurable headers and timeouts.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2785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64E12-F0A5-55EC-2888-3FBF3861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74" y="641881"/>
            <a:ext cx="4229690" cy="4486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9ED6E-DFA7-9B27-7D0B-B0E1A4A1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1881"/>
            <a:ext cx="433448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03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F66EE-69F7-6FB9-6AA9-A2AE1E3A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300" y="808234"/>
            <a:ext cx="6145499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React Router?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D07B-BCB2-D276-C28F-6A9E77AA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library for managing routing in React applications.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3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C8FC-6762-81CC-CF04-D5254B6D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1" y="737537"/>
            <a:ext cx="486244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React Router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63D0C3-0F59-5A64-2EB3-CA2B7B2E7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2576" y="1593516"/>
            <a:ext cx="6567053" cy="3388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BrowserRouter - Handles navigation.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- Defines routes.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 - Renders the first matching route.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- Navigates between routes. </a:t>
            </a:r>
          </a:p>
        </p:txBody>
      </p:sp>
    </p:spTree>
    <p:extLst>
      <p:ext uri="{BB962C8B-B14F-4D97-AF65-F5344CB8AC3E}">
        <p14:creationId xmlns:p14="http://schemas.microsoft.com/office/powerpoint/2010/main" val="31637366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67FDE-AF28-FAE6-70E9-2B6FB540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54" y="189533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Axios and Routing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80751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5A42D-C9B2-7E75-F525-583117B8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388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Using Axios with Routing</vt:lpstr>
      <vt:lpstr>What is Axios?</vt:lpstr>
      <vt:lpstr>Features of Axios</vt:lpstr>
      <vt:lpstr>PowerPoint Presentation</vt:lpstr>
      <vt:lpstr>What is React Router?</vt:lpstr>
      <vt:lpstr>Components of React Router</vt:lpstr>
      <vt:lpstr>How to use Axios and Routing in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Vishala Singa(UST,IN)</dc:creator>
  <cp:lastModifiedBy>Vishala Singa(UST,IN)</cp:lastModifiedBy>
  <cp:revision>1</cp:revision>
  <dcterms:created xsi:type="dcterms:W3CDTF">2024-08-26T15:39:48Z</dcterms:created>
  <dcterms:modified xsi:type="dcterms:W3CDTF">2024-08-26T16:59:05Z</dcterms:modified>
</cp:coreProperties>
</file>