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692" r:id="rId3"/>
    <p:sldMasterId id="2147483742" r:id="rId4"/>
    <p:sldMasterId id="2147483745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D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52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40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3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1035400" y="264327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1035400" y="318807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1035400" y="1793709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46282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46282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82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81998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81998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81998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1035400" y="482379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1035400" y="536859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400" y="3974188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46282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46282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82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81998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81998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81998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11175267" y="6092243"/>
            <a:ext cx="131869" cy="737453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10955035" y="-4470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341344" y="6395022"/>
            <a:ext cx="1474635" cy="178625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11053445" y="319889"/>
            <a:ext cx="1474635" cy="178625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11238152" y="3855503"/>
            <a:ext cx="1177683" cy="322788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2178876" y="-143943"/>
            <a:ext cx="2027976" cy="402753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356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477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5692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8614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7776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85705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8754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67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50800" y="3207569"/>
            <a:ext cx="10290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478200" y="4554503"/>
            <a:ext cx="723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4176597" y="1979964"/>
            <a:ext cx="38388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10463457" y="550076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10265803" y="6361511"/>
            <a:ext cx="1177683" cy="322788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10785160" y="20475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544995" y="3132107"/>
            <a:ext cx="2430688" cy="262659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6846309" y="6600466"/>
            <a:ext cx="2027976" cy="402753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886073" y="53651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"/>
          <p:cNvSpPr/>
          <p:nvPr/>
        </p:nvSpPr>
        <p:spPr>
          <a:xfrm>
            <a:off x="-1481940" y="4992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38156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39715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0033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164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1966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7107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97943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0292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0569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8699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4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0254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32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54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5400" y="1434133"/>
            <a:ext cx="6992400" cy="29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667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45200" y="4692267"/>
            <a:ext cx="52424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510933" flipH="1">
            <a:off x="6110203" y="846171"/>
            <a:ext cx="5438163" cy="502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0" y="5178165"/>
            <a:ext cx="2566267" cy="167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0"/>
            <a:ext cx="2253367" cy="208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89061">
            <a:off x="7699031" y="1165171"/>
            <a:ext cx="5030612" cy="464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912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193" y="5034148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898868" y="-1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801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419400" y="3019632"/>
            <a:ext cx="735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5486400" y="1795603"/>
            <a:ext cx="12192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592200" y="4338397"/>
            <a:ext cx="70076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" y="8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066" y="5010042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417625" y="149147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9125" y="3076421"/>
            <a:ext cx="3923504" cy="36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661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60000" y="719317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55867" y="1704480"/>
            <a:ext cx="10272000" cy="43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-1"/>
            <a:ext cx="3686099" cy="17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434" y="4003334"/>
            <a:ext cx="3089565" cy="285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433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588291" y="2383727"/>
            <a:ext cx="209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5588291" y="4601844"/>
            <a:ext cx="298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588291" y="5100001"/>
            <a:ext cx="32552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5588301" y="2875600"/>
            <a:ext cx="3249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" y="4530018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76366" y="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418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116260" y="116251"/>
            <a:ext cx="3057799" cy="28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37641" y="4011624"/>
            <a:ext cx="3057799" cy="2825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7543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337800" y="2691167"/>
            <a:ext cx="7516400" cy="2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3657509" lvl="5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40256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0000" y="719328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799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068933" y="443232"/>
            <a:ext cx="2566267" cy="167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2566267" cy="167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3642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18600" y="2157800"/>
            <a:ext cx="7554800" cy="2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 b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8417644" y="149146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9312604" y="1065924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9155" y="3083647"/>
            <a:ext cx="3923504" cy="36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4911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767800" y="2188967"/>
            <a:ext cx="4656400" cy="1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333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178800" y="3815433"/>
            <a:ext cx="78344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799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898868" y="-1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0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299200" y="4640233"/>
            <a:ext cx="5593600" cy="1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8257060" y="15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7" y="15"/>
            <a:ext cx="3934937" cy="1823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98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515217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331400" y="2142408"/>
            <a:ext cx="9529200" cy="1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253000" y="3957375"/>
            <a:ext cx="968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8416133" y="3056295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9311093" y="3940902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-702333" y="702334"/>
            <a:ext cx="4066567" cy="2661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9623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4256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2454359" y="185149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454369" y="2328727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/>
          </p:nvPr>
        </p:nvSpPr>
        <p:spPr>
          <a:xfrm>
            <a:off x="7801968" y="1837109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7801968" y="2314344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/>
          </p:nvPr>
        </p:nvSpPr>
        <p:spPr>
          <a:xfrm>
            <a:off x="2454359" y="3307557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2454369" y="3776916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7801968" y="331156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7801968" y="3780920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1264832" y="2040756"/>
            <a:ext cx="979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1264847" y="3499976"/>
            <a:ext cx="97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6618491" y="2040756"/>
            <a:ext cx="97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4527" y="3502376"/>
            <a:ext cx="975200" cy="72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960000" y="719300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/>
          </p:nvPr>
        </p:nvSpPr>
        <p:spPr>
          <a:xfrm>
            <a:off x="2454359" y="4761584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2454369" y="5230943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7801968" y="4765588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9"/>
          </p:nvPr>
        </p:nvSpPr>
        <p:spPr>
          <a:xfrm>
            <a:off x="7801968" y="5234947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0" hasCustomPrompt="1"/>
          </p:nvPr>
        </p:nvSpPr>
        <p:spPr>
          <a:xfrm>
            <a:off x="1264847" y="4959196"/>
            <a:ext cx="97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 hasCustomPrompt="1"/>
          </p:nvPr>
        </p:nvSpPr>
        <p:spPr>
          <a:xfrm>
            <a:off x="6624532" y="4959196"/>
            <a:ext cx="97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 r="7527"/>
          <a:stretch/>
        </p:blipFill>
        <p:spPr>
          <a:xfrm flipH="1">
            <a:off x="0" y="4353367"/>
            <a:ext cx="2495435" cy="249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102434" y="1"/>
            <a:ext cx="3089565" cy="285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505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/>
          </a:blip>
          <a:srcRect l="260" t="-6286" r="12888" b="12451"/>
          <a:stretch/>
        </p:blipFill>
        <p:spPr>
          <a:xfrm rot="5400000">
            <a:off x="187267" y="591967"/>
            <a:ext cx="6087765" cy="64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l="13186" t="13804" r="3825" b="-15234"/>
          <a:stretch/>
        </p:blipFill>
        <p:spPr>
          <a:xfrm>
            <a:off x="1" y="1"/>
            <a:ext cx="5336633" cy="404493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5250100" y="782033"/>
            <a:ext cx="5980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5250100" y="1152264"/>
            <a:ext cx="5980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/>
          </p:nvPr>
        </p:nvSpPr>
        <p:spPr>
          <a:xfrm>
            <a:off x="5250100" y="4111235"/>
            <a:ext cx="59792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3"/>
          </p:nvPr>
        </p:nvSpPr>
        <p:spPr>
          <a:xfrm>
            <a:off x="5250100" y="4481467"/>
            <a:ext cx="5980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4"/>
          </p:nvPr>
        </p:nvSpPr>
        <p:spPr>
          <a:xfrm>
            <a:off x="5250100" y="1891767"/>
            <a:ext cx="5980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5"/>
          </p:nvPr>
        </p:nvSpPr>
        <p:spPr>
          <a:xfrm>
            <a:off x="5250100" y="2261999"/>
            <a:ext cx="5978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6"/>
          </p:nvPr>
        </p:nvSpPr>
        <p:spPr>
          <a:xfrm>
            <a:off x="5250100" y="5220969"/>
            <a:ext cx="5979200" cy="5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7"/>
          </p:nvPr>
        </p:nvSpPr>
        <p:spPr>
          <a:xfrm>
            <a:off x="5250100" y="5586400"/>
            <a:ext cx="5980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8" hasCustomPrompt="1"/>
          </p:nvPr>
        </p:nvSpPr>
        <p:spPr>
          <a:xfrm>
            <a:off x="4312556" y="904011"/>
            <a:ext cx="979600" cy="4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 hasCustomPrompt="1"/>
          </p:nvPr>
        </p:nvSpPr>
        <p:spPr>
          <a:xfrm>
            <a:off x="4314756" y="1993676"/>
            <a:ext cx="9752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13" hasCustomPrompt="1"/>
          </p:nvPr>
        </p:nvSpPr>
        <p:spPr>
          <a:xfrm>
            <a:off x="4314756" y="4241421"/>
            <a:ext cx="9752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14" hasCustomPrompt="1"/>
          </p:nvPr>
        </p:nvSpPr>
        <p:spPr>
          <a:xfrm>
            <a:off x="4314756" y="5341985"/>
            <a:ext cx="9752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15"/>
          </p:nvPr>
        </p:nvSpPr>
        <p:spPr>
          <a:xfrm>
            <a:off x="1222277" y="2895200"/>
            <a:ext cx="2468000" cy="10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16"/>
          </p:nvPr>
        </p:nvSpPr>
        <p:spPr>
          <a:xfrm>
            <a:off x="5250100" y="3001501"/>
            <a:ext cx="59792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7"/>
          </p:nvPr>
        </p:nvSpPr>
        <p:spPr>
          <a:xfrm>
            <a:off x="5250100" y="3371732"/>
            <a:ext cx="5980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18" hasCustomPrompt="1"/>
          </p:nvPr>
        </p:nvSpPr>
        <p:spPr>
          <a:xfrm>
            <a:off x="4314756" y="3140829"/>
            <a:ext cx="9752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12063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3550800" y="4199232"/>
            <a:ext cx="5090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1982600" y="1877368"/>
            <a:ext cx="82268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898868" y="-1"/>
            <a:ext cx="4314065" cy="199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4879033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20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454901" y="1"/>
            <a:ext cx="6714599" cy="381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4901" y="3043168"/>
            <a:ext cx="6714599" cy="38148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271133" y="4409467"/>
            <a:ext cx="36068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960000" y="2111000"/>
            <a:ext cx="7441600" cy="21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l="47698" t="39795"/>
          <a:stretch/>
        </p:blipFill>
        <p:spPr>
          <a:xfrm>
            <a:off x="0" y="0"/>
            <a:ext cx="1751568" cy="2090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0535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645100" y="2291484"/>
            <a:ext cx="434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 hasCustomPrompt="1"/>
          </p:nvPr>
        </p:nvSpPr>
        <p:spPr>
          <a:xfrm>
            <a:off x="3198900" y="2353484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592200" y="3944316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-607190" y="607200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9283557" y="395910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1082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573601" y="1"/>
            <a:ext cx="9166457" cy="3483719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844031" y="0"/>
            <a:ext cx="6347968" cy="415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1"/>
            <a:ext cx="5387032" cy="24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2356800" y="3642567"/>
            <a:ext cx="7478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3642551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2356800" y="5278016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3621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 flipH="1">
            <a:off x="2912609" y="-11247"/>
            <a:ext cx="9572937" cy="2933307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-56233"/>
            <a:ext cx="8716600" cy="3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16309" y="3748200"/>
            <a:ext cx="6709433" cy="31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2440433" y="2842633"/>
            <a:ext cx="731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2" hasCustomPrompt="1"/>
          </p:nvPr>
        </p:nvSpPr>
        <p:spPr>
          <a:xfrm>
            <a:off x="5486400" y="1802368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1"/>
          </p:nvPr>
        </p:nvSpPr>
        <p:spPr>
          <a:xfrm>
            <a:off x="2592200" y="4495432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40548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 flipH="1">
            <a:off x="1360841" y="2181801"/>
            <a:ext cx="12642193" cy="3784991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7" name="Google Shape;147;p20"/>
          <p:cNvSpPr/>
          <p:nvPr/>
        </p:nvSpPr>
        <p:spPr>
          <a:xfrm rot="5400000">
            <a:off x="-862300" y="395768"/>
            <a:ext cx="7235725" cy="5663992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-661066" y="673434"/>
            <a:ext cx="6833265" cy="551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333" y="4804034"/>
            <a:ext cx="4431399" cy="205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4629300" y="2304067"/>
            <a:ext cx="494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 idx="2" hasCustomPrompt="1"/>
          </p:nvPr>
        </p:nvSpPr>
        <p:spPr>
          <a:xfrm>
            <a:off x="10012800" y="2366084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"/>
          </p:nvPr>
        </p:nvSpPr>
        <p:spPr>
          <a:xfrm>
            <a:off x="4224400" y="3931716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27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356318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7378200" y="3105366"/>
            <a:ext cx="4881187" cy="3820948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1"/>
          <p:cNvSpPr/>
          <p:nvPr/>
        </p:nvSpPr>
        <p:spPr>
          <a:xfrm rot="10800000">
            <a:off x="-24" y="-111475"/>
            <a:ext cx="7378224" cy="5775475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10704" y="0"/>
            <a:ext cx="4881297" cy="3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84" y="2824983"/>
            <a:ext cx="4017032" cy="40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960000" y="1939200"/>
            <a:ext cx="7999600" cy="1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830384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60000" y="3830516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045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 flipH="1">
            <a:off x="2233245" y="594047"/>
            <a:ext cx="8146767" cy="6377189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27350" y="-36159"/>
            <a:ext cx="6871199" cy="692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0011" y="4073972"/>
            <a:ext cx="2762035" cy="278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22183" y="1422152"/>
            <a:ext cx="6870201" cy="402583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2935533" y="2909800"/>
            <a:ext cx="8296400" cy="12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 idx="2" hasCustomPrompt="1"/>
          </p:nvPr>
        </p:nvSpPr>
        <p:spPr>
          <a:xfrm>
            <a:off x="10003231" y="1794899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4224200" y="4546433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6627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980500" y="1398800"/>
            <a:ext cx="8254400" cy="40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2000" b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4">
            <a:off x="-1" y="10375"/>
            <a:ext cx="7700301" cy="582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061641">
            <a:off x="-1073460" y="-423215"/>
            <a:ext cx="5592657" cy="516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9155" y="3083647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 rot="-1181732">
            <a:off x="281667" y="-1158733"/>
            <a:ext cx="2529797" cy="25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 rot="-9578039">
            <a:off x="10335035" y="5297434"/>
            <a:ext cx="2529797" cy="2563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088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2">
            <a:alphaModFix/>
          </a:blip>
          <a:srcRect b="20293"/>
          <a:stretch/>
        </p:blipFill>
        <p:spPr>
          <a:xfrm rot="5400000">
            <a:off x="-1048483" y="4595917"/>
            <a:ext cx="3325533" cy="122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9798449" y="94384"/>
            <a:ext cx="2482667" cy="2293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2171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 rot="-5188910">
            <a:off x="7768608" y="122099"/>
            <a:ext cx="5376715" cy="4208491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25"/>
          <p:cNvSpPr/>
          <p:nvPr/>
        </p:nvSpPr>
        <p:spPr>
          <a:xfrm rot="4947728">
            <a:off x="-479181" y="3095503"/>
            <a:ext cx="4901335" cy="3836628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2">
            <a:alphaModFix/>
          </a:blip>
          <a:srcRect b="20293"/>
          <a:stretch/>
        </p:blipFill>
        <p:spPr>
          <a:xfrm rot="5400000">
            <a:off x="-951933" y="3401700"/>
            <a:ext cx="4423200" cy="251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373267" y="150701"/>
            <a:ext cx="3964168" cy="366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9513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722000" y="3727767"/>
            <a:ext cx="4748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1"/>
          </p:nvPr>
        </p:nvSpPr>
        <p:spPr>
          <a:xfrm>
            <a:off x="3503400" y="4669367"/>
            <a:ext cx="5185200" cy="1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55117" y="0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055550" y="3994428"/>
            <a:ext cx="3934937" cy="1823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7551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677000" y="2350011"/>
            <a:ext cx="1940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6056200" y="3288789"/>
            <a:ext cx="51816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76366" y="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9439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960000" y="2096600"/>
            <a:ext cx="7834400" cy="2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9333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960000" y="5400067"/>
            <a:ext cx="78344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1235567" y="-20900"/>
            <a:ext cx="9088997" cy="2041333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6690867" y="8867"/>
            <a:ext cx="5501133" cy="5082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 rot="10800000">
            <a:off x="6166399" y="5303609"/>
            <a:ext cx="6316301" cy="1276891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" y="-1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7437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">
            <a:off x="6677201" y="1785472"/>
            <a:ext cx="5514801" cy="509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" y="6"/>
            <a:ext cx="3083233" cy="2142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>
            <a:spLocks noGrp="1"/>
          </p:cNvSpPr>
          <p:nvPr>
            <p:ph type="subTitle" idx="1"/>
          </p:nvPr>
        </p:nvSpPr>
        <p:spPr>
          <a:xfrm>
            <a:off x="960000" y="3292267"/>
            <a:ext cx="5514800" cy="1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960000" y="2161336"/>
            <a:ext cx="55148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03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subTitle" idx="1"/>
          </p:nvPr>
        </p:nvSpPr>
        <p:spPr>
          <a:xfrm>
            <a:off x="5709467" y="3323767"/>
            <a:ext cx="48292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5709467" y="2218267"/>
            <a:ext cx="48292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463901" cy="357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934" y="4858433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46822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subTitle" idx="1"/>
          </p:nvPr>
        </p:nvSpPr>
        <p:spPr>
          <a:xfrm>
            <a:off x="5105767" y="4045236"/>
            <a:ext cx="5743600" cy="1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5105763" y="2953176"/>
            <a:ext cx="5743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41684" y="1068117"/>
            <a:ext cx="6831567" cy="4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8">
            <a:off x="-1" y="9"/>
            <a:ext cx="5003668" cy="4069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628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1237208" y="3987800"/>
            <a:ext cx="9748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"/>
          </p:nvPr>
        </p:nvSpPr>
        <p:spPr>
          <a:xfrm>
            <a:off x="3195200" y="4899167"/>
            <a:ext cx="58016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" y="1"/>
            <a:ext cx="3445768" cy="15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8153768" y="2819739"/>
            <a:ext cx="4881297" cy="319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525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3320800" y="1955729"/>
            <a:ext cx="55504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3320800" y="2999871"/>
            <a:ext cx="5550400" cy="1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730513" y="179897"/>
            <a:ext cx="4637768" cy="4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7730513" y="2392897"/>
            <a:ext cx="4637768" cy="4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>
            <a:off x="4940362" y="-1172503"/>
            <a:ext cx="2311277" cy="2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6287" y="2389281"/>
            <a:ext cx="4637768" cy="4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176287" y="176281"/>
            <a:ext cx="4637768" cy="4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>
            <a:off x="4940362" y="5688299"/>
            <a:ext cx="2311277" cy="234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1251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1704217" y="3660688"/>
            <a:ext cx="3656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 idx="2"/>
          </p:nvPr>
        </p:nvSpPr>
        <p:spPr>
          <a:xfrm>
            <a:off x="6830984" y="3660688"/>
            <a:ext cx="3656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6936384" y="4138360"/>
            <a:ext cx="3446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3"/>
          </p:nvPr>
        </p:nvSpPr>
        <p:spPr>
          <a:xfrm>
            <a:off x="1809617" y="4138360"/>
            <a:ext cx="3446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676366" y="4556734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1107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3492000" y="2262119"/>
            <a:ext cx="5208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3492000" y="4264985"/>
            <a:ext cx="5208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subTitle" idx="1"/>
          </p:nvPr>
        </p:nvSpPr>
        <p:spPr>
          <a:xfrm>
            <a:off x="3492000" y="4574009"/>
            <a:ext cx="5208000" cy="9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subTitle" idx="3"/>
          </p:nvPr>
        </p:nvSpPr>
        <p:spPr>
          <a:xfrm>
            <a:off x="3493000" y="2571149"/>
            <a:ext cx="52060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676366" y="4556734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4101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body" idx="1"/>
          </p:nvPr>
        </p:nvSpPr>
        <p:spPr>
          <a:xfrm>
            <a:off x="1160067" y="2625000"/>
            <a:ext cx="4999200" cy="3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8" name="Google Shape;248;p36"/>
          <p:cNvSpPr txBox="1">
            <a:spLocks noGrp="1"/>
          </p:cNvSpPr>
          <p:nvPr>
            <p:ph type="body" idx="2"/>
          </p:nvPr>
        </p:nvSpPr>
        <p:spPr>
          <a:xfrm>
            <a:off x="6233000" y="2625000"/>
            <a:ext cx="4999200" cy="3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3"/>
          </p:nvPr>
        </p:nvSpPr>
        <p:spPr>
          <a:xfrm>
            <a:off x="2956600" y="1861312"/>
            <a:ext cx="62788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2">
            <a:alphaModFix/>
          </a:blip>
          <a:srcRect r="16729"/>
          <a:stretch/>
        </p:blipFill>
        <p:spPr>
          <a:xfrm rot="10800000">
            <a:off x="10534" y="1"/>
            <a:ext cx="3592333" cy="199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6193" y="5034148"/>
            <a:ext cx="3934937" cy="1823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7081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/>
          <p:nvPr/>
        </p:nvSpPr>
        <p:spPr>
          <a:xfrm rot="10800000" flipH="1">
            <a:off x="4045245" y="-130353"/>
            <a:ext cx="8146767" cy="6377189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2">
            <a:alphaModFix/>
          </a:blip>
          <a:srcRect b="20293"/>
          <a:stretch/>
        </p:blipFill>
        <p:spPr>
          <a:xfrm rot="-5400000">
            <a:off x="8073550" y="999050"/>
            <a:ext cx="5247868" cy="298903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/>
          <p:nvPr/>
        </p:nvSpPr>
        <p:spPr>
          <a:xfrm flipH="1">
            <a:off x="11" y="608842"/>
            <a:ext cx="8146767" cy="6377189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88">
            <a:off x="-515032" y="1853476"/>
            <a:ext cx="5519567" cy="44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471197" y="2108144"/>
            <a:ext cx="3249600" cy="4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 idx="2"/>
          </p:nvPr>
        </p:nvSpPr>
        <p:spPr>
          <a:xfrm>
            <a:off x="4471197" y="4420827"/>
            <a:ext cx="3249600" cy="4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subTitle" idx="1"/>
          </p:nvPr>
        </p:nvSpPr>
        <p:spPr>
          <a:xfrm>
            <a:off x="4471197" y="4817384"/>
            <a:ext cx="3249600" cy="77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subTitle" idx="3"/>
          </p:nvPr>
        </p:nvSpPr>
        <p:spPr>
          <a:xfrm>
            <a:off x="4471197" y="2498417"/>
            <a:ext cx="3249600" cy="77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4879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1218355" y="3702968"/>
            <a:ext cx="290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1"/>
          </p:nvPr>
        </p:nvSpPr>
        <p:spPr>
          <a:xfrm>
            <a:off x="1133755" y="4190647"/>
            <a:ext cx="30696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title" idx="2"/>
          </p:nvPr>
        </p:nvSpPr>
        <p:spPr>
          <a:xfrm>
            <a:off x="4645800" y="3702968"/>
            <a:ext cx="290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3"/>
          </p:nvPr>
        </p:nvSpPr>
        <p:spPr>
          <a:xfrm>
            <a:off x="4556155" y="4190647"/>
            <a:ext cx="30696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 idx="4"/>
          </p:nvPr>
        </p:nvSpPr>
        <p:spPr>
          <a:xfrm>
            <a:off x="8073245" y="3702968"/>
            <a:ext cx="290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5"/>
          </p:nvPr>
        </p:nvSpPr>
        <p:spPr>
          <a:xfrm>
            <a:off x="7988645" y="4190647"/>
            <a:ext cx="30696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6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401833" y="4067858"/>
            <a:ext cx="2900400" cy="2679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 rotWithShape="1">
          <a:blip r:embed="rId2">
            <a:alphaModFix/>
          </a:blip>
          <a:srcRect b="24704"/>
          <a:stretch/>
        </p:blipFill>
        <p:spPr>
          <a:xfrm rot="10800000">
            <a:off x="-49400" y="-19759"/>
            <a:ext cx="2900400" cy="201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4943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 rot="-5400000" flipH="1">
            <a:off x="5742200" y="420301"/>
            <a:ext cx="7235725" cy="5663992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2256501" y="1977200"/>
            <a:ext cx="345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subTitle" idx="1"/>
          </p:nvPr>
        </p:nvSpPr>
        <p:spPr>
          <a:xfrm>
            <a:off x="2256488" y="2464813"/>
            <a:ext cx="34560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title" idx="2"/>
          </p:nvPr>
        </p:nvSpPr>
        <p:spPr>
          <a:xfrm>
            <a:off x="2256501" y="4073200"/>
            <a:ext cx="345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3"/>
          </p:nvPr>
        </p:nvSpPr>
        <p:spPr>
          <a:xfrm>
            <a:off x="2256488" y="4560880"/>
            <a:ext cx="34560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 idx="4"/>
          </p:nvPr>
        </p:nvSpPr>
        <p:spPr>
          <a:xfrm>
            <a:off x="7327765" y="3025200"/>
            <a:ext cx="345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ubTitle" idx="5"/>
          </p:nvPr>
        </p:nvSpPr>
        <p:spPr>
          <a:xfrm>
            <a:off x="7327779" y="3512847"/>
            <a:ext cx="34560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title" idx="6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7768824" y="2434812"/>
            <a:ext cx="4597933" cy="424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3"/>
            <a:ext cx="3675400" cy="33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6904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1850945" y="2350413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subTitle" idx="1"/>
          </p:nvPr>
        </p:nvSpPr>
        <p:spPr>
          <a:xfrm>
            <a:off x="1001345" y="2726053"/>
            <a:ext cx="3487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2"/>
          </p:nvPr>
        </p:nvSpPr>
        <p:spPr>
          <a:xfrm>
            <a:off x="7703455" y="2350413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subTitle" idx="3"/>
          </p:nvPr>
        </p:nvSpPr>
        <p:spPr>
          <a:xfrm>
            <a:off x="7703455" y="2726053"/>
            <a:ext cx="3487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 idx="4"/>
          </p:nvPr>
        </p:nvSpPr>
        <p:spPr>
          <a:xfrm>
            <a:off x="1850945" y="3982016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subTitle" idx="5"/>
          </p:nvPr>
        </p:nvSpPr>
        <p:spPr>
          <a:xfrm>
            <a:off x="1001345" y="4357653"/>
            <a:ext cx="3487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40"/>
          <p:cNvSpPr txBox="1">
            <a:spLocks noGrp="1"/>
          </p:cNvSpPr>
          <p:nvPr>
            <p:ph type="title" idx="6"/>
          </p:nvPr>
        </p:nvSpPr>
        <p:spPr>
          <a:xfrm>
            <a:off x="7703455" y="3982016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subTitle" idx="7"/>
          </p:nvPr>
        </p:nvSpPr>
        <p:spPr>
          <a:xfrm>
            <a:off x="7703455" y="4357653"/>
            <a:ext cx="3487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 idx="8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598931" y="2"/>
            <a:ext cx="2592200" cy="239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" y="5485183"/>
            <a:ext cx="2961799" cy="1372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4643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2286633" y="2350400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subTitle" idx="1"/>
          </p:nvPr>
        </p:nvSpPr>
        <p:spPr>
          <a:xfrm>
            <a:off x="2286613" y="2726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 idx="2"/>
          </p:nvPr>
        </p:nvSpPr>
        <p:spPr>
          <a:xfrm>
            <a:off x="6716732" y="2350413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subTitle" idx="3"/>
          </p:nvPr>
        </p:nvSpPr>
        <p:spPr>
          <a:xfrm>
            <a:off x="6716745" y="2726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title" idx="4"/>
          </p:nvPr>
        </p:nvSpPr>
        <p:spPr>
          <a:xfrm>
            <a:off x="3776505" y="3982016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subTitle" idx="5"/>
          </p:nvPr>
        </p:nvSpPr>
        <p:spPr>
          <a:xfrm>
            <a:off x="3776496" y="43576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41"/>
          <p:cNvSpPr txBox="1">
            <a:spLocks noGrp="1"/>
          </p:cNvSpPr>
          <p:nvPr>
            <p:ph type="title" idx="6"/>
          </p:nvPr>
        </p:nvSpPr>
        <p:spPr>
          <a:xfrm>
            <a:off x="8206615" y="3982016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41"/>
          <p:cNvSpPr txBox="1">
            <a:spLocks noGrp="1"/>
          </p:cNvSpPr>
          <p:nvPr>
            <p:ph type="subTitle" idx="7"/>
          </p:nvPr>
        </p:nvSpPr>
        <p:spPr>
          <a:xfrm>
            <a:off x="8206628" y="43576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41"/>
          <p:cNvSpPr txBox="1">
            <a:spLocks noGrp="1"/>
          </p:cNvSpPr>
          <p:nvPr>
            <p:ph type="title" idx="8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3492901"/>
            <a:ext cx="3641932" cy="3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195868" y="1"/>
            <a:ext cx="4995265" cy="2315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2236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948941" y="2608396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subTitle" idx="1"/>
          </p:nvPr>
        </p:nvSpPr>
        <p:spPr>
          <a:xfrm>
            <a:off x="857741" y="3085633"/>
            <a:ext cx="283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2"/>
          <p:cNvSpPr txBox="1">
            <a:spLocks noGrp="1"/>
          </p:cNvSpPr>
          <p:nvPr>
            <p:ph type="title" idx="2"/>
          </p:nvPr>
        </p:nvSpPr>
        <p:spPr>
          <a:xfrm>
            <a:off x="4772000" y="2576892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subTitle" idx="3"/>
          </p:nvPr>
        </p:nvSpPr>
        <p:spPr>
          <a:xfrm>
            <a:off x="4680043" y="3054125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title" idx="4"/>
          </p:nvPr>
        </p:nvSpPr>
        <p:spPr>
          <a:xfrm>
            <a:off x="948941" y="4939385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42"/>
          <p:cNvSpPr txBox="1">
            <a:spLocks noGrp="1"/>
          </p:cNvSpPr>
          <p:nvPr>
            <p:ph type="subTitle" idx="5"/>
          </p:nvPr>
        </p:nvSpPr>
        <p:spPr>
          <a:xfrm>
            <a:off x="856941" y="5416631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title" idx="6"/>
          </p:nvPr>
        </p:nvSpPr>
        <p:spPr>
          <a:xfrm>
            <a:off x="4772043" y="4939385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subTitle" idx="7"/>
          </p:nvPr>
        </p:nvSpPr>
        <p:spPr>
          <a:xfrm>
            <a:off x="4680043" y="5416619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title" idx="8"/>
          </p:nvPr>
        </p:nvSpPr>
        <p:spPr>
          <a:xfrm>
            <a:off x="8595059" y="2576892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subTitle" idx="9"/>
          </p:nvPr>
        </p:nvSpPr>
        <p:spPr>
          <a:xfrm>
            <a:off x="8503059" y="3054125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title" idx="13"/>
          </p:nvPr>
        </p:nvSpPr>
        <p:spPr>
          <a:xfrm>
            <a:off x="8595059" y="4939385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subTitle" idx="14"/>
          </p:nvPr>
        </p:nvSpPr>
        <p:spPr>
          <a:xfrm>
            <a:off x="8503059" y="5416619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2" name="Google Shape;32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410399" cy="2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2"/>
          <p:cNvPicPr preferRelativeResize="0"/>
          <p:nvPr/>
        </p:nvPicPr>
        <p:blipFill rotWithShape="1">
          <a:blip r:embed="rId3">
            <a:alphaModFix/>
          </a:blip>
          <a:srcRect b="36342"/>
          <a:stretch/>
        </p:blipFill>
        <p:spPr>
          <a:xfrm rot="-5400000" flipH="1">
            <a:off x="9787376" y="4431527"/>
            <a:ext cx="3041400" cy="1788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4619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2116408" y="2104123"/>
            <a:ext cx="28208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subTitle" idx="1"/>
          </p:nvPr>
        </p:nvSpPr>
        <p:spPr>
          <a:xfrm>
            <a:off x="2118001" y="2405021"/>
            <a:ext cx="2819200" cy="7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type="title" idx="2"/>
          </p:nvPr>
        </p:nvSpPr>
        <p:spPr>
          <a:xfrm>
            <a:off x="7649992" y="3575435"/>
            <a:ext cx="283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43"/>
          <p:cNvSpPr txBox="1">
            <a:spLocks noGrp="1"/>
          </p:cNvSpPr>
          <p:nvPr>
            <p:ph type="subTitle" idx="3"/>
          </p:nvPr>
        </p:nvSpPr>
        <p:spPr>
          <a:xfrm>
            <a:off x="7649992" y="3876085"/>
            <a:ext cx="28320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title" idx="4"/>
          </p:nvPr>
        </p:nvSpPr>
        <p:spPr>
          <a:xfrm>
            <a:off x="1303608" y="5047544"/>
            <a:ext cx="28208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subTitle" idx="5"/>
          </p:nvPr>
        </p:nvSpPr>
        <p:spPr>
          <a:xfrm>
            <a:off x="1303608" y="5348627"/>
            <a:ext cx="28208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title" idx="6"/>
          </p:nvPr>
        </p:nvSpPr>
        <p:spPr>
          <a:xfrm>
            <a:off x="1710808" y="3575833"/>
            <a:ext cx="28208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subTitle" idx="7"/>
          </p:nvPr>
        </p:nvSpPr>
        <p:spPr>
          <a:xfrm>
            <a:off x="1710808" y="3876824"/>
            <a:ext cx="28208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 idx="8"/>
          </p:nvPr>
        </p:nvSpPr>
        <p:spPr>
          <a:xfrm>
            <a:off x="7243592" y="2104131"/>
            <a:ext cx="283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9"/>
          </p:nvPr>
        </p:nvSpPr>
        <p:spPr>
          <a:xfrm>
            <a:off x="7243592" y="2404783"/>
            <a:ext cx="2832000" cy="7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title" idx="13"/>
          </p:nvPr>
        </p:nvSpPr>
        <p:spPr>
          <a:xfrm>
            <a:off x="8056392" y="5046737"/>
            <a:ext cx="283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subTitle" idx="14"/>
          </p:nvPr>
        </p:nvSpPr>
        <p:spPr>
          <a:xfrm>
            <a:off x="8056392" y="5347389"/>
            <a:ext cx="2832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38" name="Google Shape;33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410399" cy="2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3"/>
          <p:cNvPicPr preferRelativeResize="0"/>
          <p:nvPr/>
        </p:nvPicPr>
        <p:blipFill rotWithShape="1">
          <a:blip r:embed="rId3">
            <a:alphaModFix/>
          </a:blip>
          <a:srcRect b="36342"/>
          <a:stretch/>
        </p:blipFill>
        <p:spPr>
          <a:xfrm rot="-5400000" flipH="1">
            <a:off x="9787376" y="4431527"/>
            <a:ext cx="3041400" cy="1788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84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 hasCustomPrompt="1"/>
          </p:nvPr>
        </p:nvSpPr>
        <p:spPr>
          <a:xfrm>
            <a:off x="3289600" y="730301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2" name="Google Shape;342;p44"/>
          <p:cNvSpPr txBox="1">
            <a:spLocks noGrp="1"/>
          </p:cNvSpPr>
          <p:nvPr>
            <p:ph type="subTitle" idx="1"/>
          </p:nvPr>
        </p:nvSpPr>
        <p:spPr>
          <a:xfrm>
            <a:off x="3289600" y="1633969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title" idx="2" hasCustomPrompt="1"/>
          </p:nvPr>
        </p:nvSpPr>
        <p:spPr>
          <a:xfrm>
            <a:off x="3289600" y="2726909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4" name="Google Shape;344;p44"/>
          <p:cNvSpPr txBox="1">
            <a:spLocks noGrp="1"/>
          </p:cNvSpPr>
          <p:nvPr>
            <p:ph type="subTitle" idx="3"/>
          </p:nvPr>
        </p:nvSpPr>
        <p:spPr>
          <a:xfrm>
            <a:off x="3289600" y="3638033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title" idx="4" hasCustomPrompt="1"/>
          </p:nvPr>
        </p:nvSpPr>
        <p:spPr>
          <a:xfrm>
            <a:off x="3289600" y="4723519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6" name="Google Shape;346;p44"/>
          <p:cNvSpPr txBox="1">
            <a:spLocks noGrp="1"/>
          </p:cNvSpPr>
          <p:nvPr>
            <p:ph type="subTitle" idx="5"/>
          </p:nvPr>
        </p:nvSpPr>
        <p:spPr>
          <a:xfrm>
            <a:off x="3289600" y="5641100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47" name="Google Shape;34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020749" y="1157266"/>
            <a:ext cx="4314065" cy="199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7010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1036801" y="4042355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subTitle" idx="1"/>
          </p:nvPr>
        </p:nvSpPr>
        <p:spPr>
          <a:xfrm>
            <a:off x="1036801" y="4619152"/>
            <a:ext cx="3074000" cy="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title" idx="2"/>
          </p:nvPr>
        </p:nvSpPr>
        <p:spPr>
          <a:xfrm>
            <a:off x="4559000" y="4042355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subTitle" idx="3"/>
          </p:nvPr>
        </p:nvSpPr>
        <p:spPr>
          <a:xfrm>
            <a:off x="4559000" y="4619152"/>
            <a:ext cx="3074000" cy="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45"/>
          <p:cNvSpPr txBox="1">
            <a:spLocks noGrp="1"/>
          </p:cNvSpPr>
          <p:nvPr>
            <p:ph type="title" idx="4"/>
          </p:nvPr>
        </p:nvSpPr>
        <p:spPr>
          <a:xfrm>
            <a:off x="8081199" y="4042355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5"/>
          <p:cNvSpPr txBox="1">
            <a:spLocks noGrp="1"/>
          </p:cNvSpPr>
          <p:nvPr>
            <p:ph type="subTitle" idx="5"/>
          </p:nvPr>
        </p:nvSpPr>
        <p:spPr>
          <a:xfrm>
            <a:off x="8081199" y="4619152"/>
            <a:ext cx="3074000" cy="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45"/>
          <p:cNvSpPr txBox="1">
            <a:spLocks noGrp="1"/>
          </p:cNvSpPr>
          <p:nvPr>
            <p:ph type="title" idx="6" hasCustomPrompt="1"/>
          </p:nvPr>
        </p:nvSpPr>
        <p:spPr>
          <a:xfrm>
            <a:off x="1958601" y="2762661"/>
            <a:ext cx="123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7" name="Google Shape;357;p45"/>
          <p:cNvSpPr txBox="1">
            <a:spLocks noGrp="1"/>
          </p:cNvSpPr>
          <p:nvPr>
            <p:ph type="title" idx="7" hasCustomPrompt="1"/>
          </p:nvPr>
        </p:nvSpPr>
        <p:spPr>
          <a:xfrm>
            <a:off x="5480800" y="2762661"/>
            <a:ext cx="123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8" name="Google Shape;358;p45"/>
          <p:cNvSpPr txBox="1">
            <a:spLocks noGrp="1"/>
          </p:cNvSpPr>
          <p:nvPr>
            <p:ph type="title" idx="8" hasCustomPrompt="1"/>
          </p:nvPr>
        </p:nvSpPr>
        <p:spPr>
          <a:xfrm>
            <a:off x="9002999" y="2762661"/>
            <a:ext cx="123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9" name="Google Shape;359;p45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60" name="Google Shape;36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7133" y="5433179"/>
            <a:ext cx="3074001" cy="142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6673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>
            <a:spLocks noGrp="1"/>
          </p:cNvSpPr>
          <p:nvPr>
            <p:ph type="title"/>
          </p:nvPr>
        </p:nvSpPr>
        <p:spPr>
          <a:xfrm>
            <a:off x="1806435" y="5198183"/>
            <a:ext cx="1732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4" name="Google Shape;364;p46"/>
          <p:cNvSpPr txBox="1">
            <a:spLocks noGrp="1"/>
          </p:cNvSpPr>
          <p:nvPr>
            <p:ph type="subTitle" idx="1"/>
          </p:nvPr>
        </p:nvSpPr>
        <p:spPr>
          <a:xfrm>
            <a:off x="6455900" y="2054128"/>
            <a:ext cx="4776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46"/>
          <p:cNvSpPr txBox="1">
            <a:spLocks noGrp="1"/>
          </p:cNvSpPr>
          <p:nvPr>
            <p:ph type="title" idx="2"/>
          </p:nvPr>
        </p:nvSpPr>
        <p:spPr>
          <a:xfrm>
            <a:off x="1806435" y="2264128"/>
            <a:ext cx="1732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3"/>
          </p:nvPr>
        </p:nvSpPr>
        <p:spPr>
          <a:xfrm>
            <a:off x="6455900" y="4988183"/>
            <a:ext cx="4776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46"/>
          <p:cNvSpPr txBox="1">
            <a:spLocks noGrp="1"/>
          </p:cNvSpPr>
          <p:nvPr>
            <p:ph type="title" idx="4"/>
          </p:nvPr>
        </p:nvSpPr>
        <p:spPr>
          <a:xfrm>
            <a:off x="1806435" y="3731156"/>
            <a:ext cx="1732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subTitle" idx="5"/>
          </p:nvPr>
        </p:nvSpPr>
        <p:spPr>
          <a:xfrm>
            <a:off x="6455900" y="3521156"/>
            <a:ext cx="4776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46"/>
          <p:cNvSpPr txBox="1">
            <a:spLocks noGrp="1"/>
          </p:cNvSpPr>
          <p:nvPr>
            <p:ph type="title" idx="6" hasCustomPrompt="1"/>
          </p:nvPr>
        </p:nvSpPr>
        <p:spPr>
          <a:xfrm>
            <a:off x="5050303" y="2264128"/>
            <a:ext cx="1319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0" name="Google Shape;370;p46"/>
          <p:cNvSpPr txBox="1">
            <a:spLocks noGrp="1"/>
          </p:cNvSpPr>
          <p:nvPr>
            <p:ph type="title" idx="7" hasCustomPrompt="1"/>
          </p:nvPr>
        </p:nvSpPr>
        <p:spPr>
          <a:xfrm>
            <a:off x="5050303" y="3731156"/>
            <a:ext cx="1319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1" name="Google Shape;371;p46"/>
          <p:cNvSpPr txBox="1">
            <a:spLocks noGrp="1"/>
          </p:cNvSpPr>
          <p:nvPr>
            <p:ph type="title" idx="8" hasCustomPrompt="1"/>
          </p:nvPr>
        </p:nvSpPr>
        <p:spPr>
          <a:xfrm>
            <a:off x="5050303" y="5198183"/>
            <a:ext cx="1319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2" name="Google Shape;372;p46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7133" y="5433179"/>
            <a:ext cx="3074001" cy="142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8998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>
            <a:spLocks noGrp="1"/>
          </p:cNvSpPr>
          <p:nvPr>
            <p:ph type="title" hasCustomPrompt="1"/>
          </p:nvPr>
        </p:nvSpPr>
        <p:spPr>
          <a:xfrm>
            <a:off x="1141600" y="932501"/>
            <a:ext cx="5611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77" name="Google Shape;377;p47"/>
          <p:cNvSpPr txBox="1">
            <a:spLocks noGrp="1"/>
          </p:cNvSpPr>
          <p:nvPr>
            <p:ph type="subTitle" idx="1"/>
          </p:nvPr>
        </p:nvSpPr>
        <p:spPr>
          <a:xfrm>
            <a:off x="1141600" y="1836169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47"/>
          <p:cNvSpPr txBox="1">
            <a:spLocks noGrp="1"/>
          </p:cNvSpPr>
          <p:nvPr>
            <p:ph type="title" idx="2" hasCustomPrompt="1"/>
          </p:nvPr>
        </p:nvSpPr>
        <p:spPr>
          <a:xfrm>
            <a:off x="5437600" y="2729139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79" name="Google Shape;379;p47"/>
          <p:cNvSpPr txBox="1">
            <a:spLocks noGrp="1"/>
          </p:cNvSpPr>
          <p:nvPr>
            <p:ph type="subTitle" idx="3"/>
          </p:nvPr>
        </p:nvSpPr>
        <p:spPr>
          <a:xfrm>
            <a:off x="5437600" y="3640261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47"/>
          <p:cNvSpPr txBox="1">
            <a:spLocks noGrp="1"/>
          </p:cNvSpPr>
          <p:nvPr>
            <p:ph type="title" idx="4" hasCustomPrompt="1"/>
          </p:nvPr>
        </p:nvSpPr>
        <p:spPr>
          <a:xfrm>
            <a:off x="1141600" y="4519319"/>
            <a:ext cx="5611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5"/>
          </p:nvPr>
        </p:nvSpPr>
        <p:spPr>
          <a:xfrm>
            <a:off x="1141600" y="5436900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9299035" y="474799"/>
            <a:ext cx="3367765" cy="24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8583185" y="3249185"/>
            <a:ext cx="3562265" cy="365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 rot="-14">
            <a:off x="-1289132" y="2430073"/>
            <a:ext cx="2582567" cy="261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 rot="-14">
            <a:off x="6696435" y="-1310261"/>
            <a:ext cx="2582567" cy="2617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35386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>
            <a:spLocks noGrp="1"/>
          </p:cNvSpPr>
          <p:nvPr>
            <p:ph type="title"/>
          </p:nvPr>
        </p:nvSpPr>
        <p:spPr>
          <a:xfrm>
            <a:off x="1844600" y="909531"/>
            <a:ext cx="8502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8" name="Google Shape;388;p48"/>
          <p:cNvSpPr txBox="1">
            <a:spLocks noGrp="1"/>
          </p:cNvSpPr>
          <p:nvPr>
            <p:ph type="subTitle" idx="1"/>
          </p:nvPr>
        </p:nvSpPr>
        <p:spPr>
          <a:xfrm>
            <a:off x="3806200" y="2078092"/>
            <a:ext cx="4579600" cy="14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9" name="Google Shape;389;p48"/>
          <p:cNvSpPr txBox="1"/>
          <p:nvPr/>
        </p:nvSpPr>
        <p:spPr>
          <a:xfrm>
            <a:off x="3314800" y="4372392"/>
            <a:ext cx="55624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733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CRÉDITOS: Esta plantilla de presentación fue creada por </a:t>
            </a:r>
            <a:r>
              <a:rPr lang="es" sz="1733" b="1">
                <a:solidFill>
                  <a:schemeClr val="lt1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733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que incluye iconos de </a:t>
            </a:r>
            <a:r>
              <a:rPr lang="es" sz="1733" b="1">
                <a:solidFill>
                  <a:schemeClr val="lt1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733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infografías e imágenes de </a:t>
            </a:r>
            <a:r>
              <a:rPr lang="es" sz="1733" b="1">
                <a:solidFill>
                  <a:schemeClr val="lt1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733" b="1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pic>
        <p:nvPicPr>
          <p:cNvPr id="390" name="Google Shape;39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607201" y="3949567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9035168" y="1157266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5331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799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193" y="5034148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898868" y="-1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5890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8417628" y="3083633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149139" y="149133"/>
            <a:ext cx="3923504" cy="36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121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7734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17298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35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6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47" Type="http://schemas.openxmlformats.org/officeDocument/2006/relationships/slideLayout" Target="../slideLayouts/slideLayout77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slideLayout" Target="../slideLayouts/slideLayout75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4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7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73.xml"/><Relationship Id="rId48" Type="http://schemas.openxmlformats.org/officeDocument/2006/relationships/slideLayout" Target="../slideLayouts/slideLayout78.xml"/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4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3006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51" name="Google Shape;265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9674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000" y="719328"/>
            <a:ext cx="102780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da Display"/>
              <a:buNone/>
              <a:defRPr sz="2800" b="1">
                <a:solidFill>
                  <a:schemeClr val="accen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3600" y="1802500"/>
            <a:ext cx="102824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4602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  <p:sldLayoutId id="2147483738" r:id="rId46"/>
    <p:sldLayoutId id="2147483739" r:id="rId47"/>
    <p:sldLayoutId id="2147483740" r:id="rId48"/>
    <p:sldLayoutId id="2147483741" r:id="rId4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989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09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E83959-E104-4D96-9CF5-7A6ABE3EA581}"/>
              </a:ext>
            </a:extLst>
          </p:cNvPr>
          <p:cNvSpPr/>
          <p:nvPr/>
        </p:nvSpPr>
        <p:spPr>
          <a:xfrm flipH="1">
            <a:off x="3418450" y="3551112"/>
            <a:ext cx="51359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EBF7D-36E5-42C8-A81A-BFE536CBC19C}"/>
              </a:ext>
            </a:extLst>
          </p:cNvPr>
          <p:cNvSpPr/>
          <p:nvPr/>
        </p:nvSpPr>
        <p:spPr>
          <a:xfrm>
            <a:off x="3418450" y="2561522"/>
            <a:ext cx="5135916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Bank Analysis</a:t>
            </a:r>
          </a:p>
        </p:txBody>
      </p:sp>
    </p:spTree>
    <p:extLst>
      <p:ext uri="{BB962C8B-B14F-4D97-AF65-F5344CB8AC3E}">
        <p14:creationId xmlns:p14="http://schemas.microsoft.com/office/powerpoint/2010/main" val="1401498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A08C-41CB-42BE-B2F8-06D9264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974" y="172278"/>
            <a:ext cx="8488800" cy="675862"/>
          </a:xfrm>
          <a:solidFill>
            <a:schemeClr val="tx2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latin typeface="+mj-lt"/>
              </a:rPr>
              <a:t>KPI 5 :- </a:t>
            </a:r>
            <a:r>
              <a:rPr lang="en-IN" sz="2400" dirty="0">
                <a:latin typeface="+mj-lt"/>
              </a:rPr>
              <a:t>Home ownership Vs last payment date stats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BB50-132C-4A56-B52F-A24BDD2E2352}"/>
              </a:ext>
            </a:extLst>
          </p:cNvPr>
          <p:cNvSpPr txBox="1"/>
          <p:nvPr/>
        </p:nvSpPr>
        <p:spPr>
          <a:xfrm>
            <a:off x="132522" y="1338470"/>
            <a:ext cx="11820939" cy="523220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SYNTAX :-  </a:t>
            </a:r>
            <a:r>
              <a:rPr lang="en-US" dirty="0">
                <a:solidFill>
                  <a:schemeClr val="bg1"/>
                </a:solidFill>
              </a:rPr>
              <a:t>SELECT last_pymnt_d,home_ownership,COUNT(*) AS loan_count FROM Masterdata GROUP BY home_ownership, last_pymnt_d ORDER BY home_ownership, last_pymnt_d;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816BA-0FCA-4C7F-A43D-033CC497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027583"/>
            <a:ext cx="11820939" cy="4658139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1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15F36D-BAA0-4431-92CF-90D301D6E405}"/>
              </a:ext>
            </a:extLst>
          </p:cNvPr>
          <p:cNvSpPr/>
          <p:nvPr/>
        </p:nvSpPr>
        <p:spPr>
          <a:xfrm>
            <a:off x="1855304" y="2967335"/>
            <a:ext cx="6904383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9868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7A9F-7C60-47ED-9C0E-F8D924B3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876" y="150965"/>
            <a:ext cx="5380733" cy="918180"/>
          </a:xfrm>
          <a:solidFill>
            <a:schemeClr val="tx2">
              <a:alpha val="60000"/>
            </a:schemeClr>
          </a:solidFill>
        </p:spPr>
        <p:txBody>
          <a:bodyPr/>
          <a:lstStyle/>
          <a:p>
            <a:r>
              <a:rPr lang="en-US" sz="3600" dirty="0"/>
              <a:t> Data Import</a:t>
            </a:r>
            <a:br>
              <a:rPr lang="en-US" sz="2800" dirty="0"/>
            </a:br>
            <a:r>
              <a:rPr lang="en-US" sz="1800" dirty="0"/>
              <a:t> (csv to MySQL)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8FA6E-C0C9-47A9-96AD-149A57FF7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97" y="1228297"/>
            <a:ext cx="4894117" cy="5268035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5897A-1C57-4FBA-864F-C1FF84325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4"/>
          <a:stretch/>
        </p:blipFill>
        <p:spPr>
          <a:xfrm>
            <a:off x="249419" y="1228298"/>
            <a:ext cx="6437979" cy="5268033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9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C5D9D-2FDC-4306-BB47-FFEEF203A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2" y="1103981"/>
            <a:ext cx="5766881" cy="5173989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85B15-C9CB-4377-865C-8EB8F0697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77" y="1103980"/>
            <a:ext cx="5766881" cy="5173990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66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41A7-11A7-451D-9D75-00E121B8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74" y="117028"/>
            <a:ext cx="7891975" cy="750997"/>
          </a:xfrm>
          <a:solidFill>
            <a:schemeClr val="tx2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KPI 1:-</a:t>
            </a:r>
            <a:r>
              <a:rPr lang="en-IN" sz="3600" dirty="0"/>
              <a:t>Year wise loan amount Stats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5F9C3-D5DB-40DE-A401-53F46D9B0E75}"/>
              </a:ext>
            </a:extLst>
          </p:cNvPr>
          <p:cNvSpPr txBox="1"/>
          <p:nvPr/>
        </p:nvSpPr>
        <p:spPr>
          <a:xfrm>
            <a:off x="212036" y="1113182"/>
            <a:ext cx="11829909" cy="584775"/>
          </a:xfrm>
          <a:prstGeom prst="rect">
            <a:avLst/>
          </a:prstGeom>
          <a:solidFill>
            <a:schemeClr val="tx2"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:- select issue_d as years, concat(round(sum(loan_amnt)/10000000,2),'Cr') as Loan_amount from masterdata group by issue_d ;</a:t>
            </a: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7BC83-814D-4D77-A375-24E4E01A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6" y="1943114"/>
            <a:ext cx="11766143" cy="4629964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1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83AA-1F76-454C-9ACD-01BFA33C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455" y="167096"/>
            <a:ext cx="9101798" cy="545823"/>
          </a:xfrm>
          <a:solidFill>
            <a:schemeClr val="tx2">
              <a:alpha val="70000"/>
            </a:schemeClr>
          </a:solidFill>
        </p:spPr>
        <p:txBody>
          <a:bodyPr/>
          <a:lstStyle/>
          <a:p>
            <a:r>
              <a:rPr lang="en-US" sz="3200" dirty="0"/>
              <a:t>KPI 2 :- </a:t>
            </a:r>
            <a:r>
              <a:rPr lang="en-IN" sz="3200" dirty="0">
                <a:latin typeface="+mj-lt"/>
              </a:rPr>
              <a:t>Grade and sub grade wise revol_bal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87B62-A0BA-44D6-8830-517FE927DD47}"/>
              </a:ext>
            </a:extLst>
          </p:cNvPr>
          <p:cNvSpPr txBox="1"/>
          <p:nvPr/>
        </p:nvSpPr>
        <p:spPr>
          <a:xfrm>
            <a:off x="0" y="836971"/>
            <a:ext cx="12192000" cy="523220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SYNTAX </a:t>
            </a:r>
            <a:r>
              <a:rPr lang="en-US" dirty="0">
                <a:solidFill>
                  <a:schemeClr val="bg1"/>
                </a:solidFill>
              </a:rPr>
              <a:t>:- select Grade, sub_grade, concat(round(sum(revol_bal)/10000000,2), 'Cr') as revolution_balance from Masterdata group by Grade, sub_grade order by grade </a:t>
            </a:r>
            <a:r>
              <a:rPr lang="en-US" dirty="0" err="1">
                <a:solidFill>
                  <a:schemeClr val="bg1"/>
                </a:solidFill>
              </a:rPr>
              <a:t>asc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D3B0F-09DA-4D12-B4D8-A526E2C6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3" y="1616766"/>
            <a:ext cx="11451713" cy="4956312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8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0898-724A-4F57-AF57-E9AAFA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65" y="145773"/>
            <a:ext cx="9846367" cy="566128"/>
          </a:xfrm>
          <a:solidFill>
            <a:schemeClr val="tx2">
              <a:alpha val="70000"/>
            </a:schemeClr>
          </a:solidFill>
        </p:spPr>
        <p:txBody>
          <a:bodyPr/>
          <a:lstStyle/>
          <a:p>
            <a:r>
              <a:rPr lang="en-IN" sz="2000" dirty="0">
                <a:latin typeface="+mj-lt"/>
              </a:rPr>
              <a:t> KPI 3 :-Total Payment for Verified Status Vs Total Payment for Non Verified Status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E6EE3-8190-4085-A87F-4600A732F127}"/>
              </a:ext>
            </a:extLst>
          </p:cNvPr>
          <p:cNvSpPr txBox="1"/>
          <p:nvPr/>
        </p:nvSpPr>
        <p:spPr>
          <a:xfrm>
            <a:off x="265045" y="1265516"/>
            <a:ext cx="11807687" cy="307777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SYNTAX </a:t>
            </a:r>
            <a:r>
              <a:rPr lang="en-US" dirty="0">
                <a:solidFill>
                  <a:schemeClr val="bg1"/>
                </a:solidFill>
              </a:rPr>
              <a:t>:- select verification_status,round(sum(total_pymnt),2) as Total_payment from Master_data group by verification_status;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24EF-D359-4649-A93C-5205F7002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"/>
          <a:stretch/>
        </p:blipFill>
        <p:spPr>
          <a:xfrm>
            <a:off x="265045" y="1868555"/>
            <a:ext cx="11582398" cy="4561967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32060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D40D-A1AF-4B65-902B-F9CFFCC3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939" y="162743"/>
            <a:ext cx="9204418" cy="672144"/>
          </a:xfrm>
          <a:solidFill>
            <a:schemeClr val="tx2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latin typeface="+mj-lt"/>
              </a:rPr>
              <a:t>KPI 4 :-</a:t>
            </a:r>
            <a:r>
              <a:rPr lang="en-IN" sz="2400" dirty="0">
                <a:latin typeface="+mj-lt"/>
              </a:rPr>
              <a:t>State wise and month wise loan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3959E-1A1F-41CD-81F9-009BD206B156}"/>
              </a:ext>
            </a:extLst>
          </p:cNvPr>
          <p:cNvSpPr txBox="1"/>
          <p:nvPr/>
        </p:nvSpPr>
        <p:spPr>
          <a:xfrm>
            <a:off x="225287" y="1073429"/>
            <a:ext cx="11656070" cy="523220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SYNTAX :- </a:t>
            </a:r>
            <a:r>
              <a:rPr lang="en-US" dirty="0">
                <a:solidFill>
                  <a:schemeClr val="bg1"/>
                </a:solidFill>
              </a:rPr>
              <a:t>SELECT addr_state AS state,IssueDateMonth AS month,loan_status,COUNT(loan_status) AS loan_count FROM masterdata GROUP BY addr_state,IssueDateMonth,loan_status ORDER BY addr_state,IssueDateMonth,loan_status limit 35;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6F80D-3AC7-4BDF-9BEA-1A676B4ED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3"/>
          <a:stretch/>
        </p:blipFill>
        <p:spPr>
          <a:xfrm>
            <a:off x="225287" y="1835191"/>
            <a:ext cx="11656070" cy="4860066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4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2A34F-89BC-4224-BF59-17847B0B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086678"/>
            <a:ext cx="11781183" cy="5592418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1A456-6E20-43C0-9637-F26262D4A598}"/>
              </a:ext>
            </a:extLst>
          </p:cNvPr>
          <p:cNvSpPr txBox="1"/>
          <p:nvPr/>
        </p:nvSpPr>
        <p:spPr>
          <a:xfrm>
            <a:off x="159026" y="397565"/>
            <a:ext cx="11781183" cy="523220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SYNTAX </a:t>
            </a:r>
            <a:r>
              <a:rPr lang="en-US" dirty="0">
                <a:solidFill>
                  <a:schemeClr val="bg1"/>
                </a:solidFill>
              </a:rPr>
              <a:t>:-  SELECT addr_state AS state,COUNT(loan_status) AS loan_count FROM masterdata GROUP BY addr_state ORDER BY addr_state limit 35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21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458DF-0948-4A0F-A3ED-54D7F6CA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0" y="980661"/>
            <a:ext cx="11875399" cy="5738191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F06DA-A63A-4AAE-9548-BD610BF4275D}"/>
              </a:ext>
            </a:extLst>
          </p:cNvPr>
          <p:cNvSpPr txBox="1"/>
          <p:nvPr/>
        </p:nvSpPr>
        <p:spPr>
          <a:xfrm>
            <a:off x="131070" y="318052"/>
            <a:ext cx="11875399" cy="523220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SYNTAX :- </a:t>
            </a:r>
            <a:r>
              <a:rPr lang="en-US" dirty="0">
                <a:solidFill>
                  <a:schemeClr val="bg1"/>
                </a:solidFill>
              </a:rPr>
              <a:t>SELECT IssueDateMonth AS month, COUNT(loan_status) AS loan_count FROM masterdata GROUP BY IssueDateMonth ORDER BY IssueDateMonth;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9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464115"/>
      </a:lt2>
      <a:accent1>
        <a:srgbClr val="D7C23A"/>
      </a:accent1>
      <a:accent2>
        <a:srgbClr val="FFD68F"/>
      </a:accent2>
      <a:accent3>
        <a:srgbClr val="FFBB95"/>
      </a:accent3>
      <a:accent4>
        <a:srgbClr val="756D1D"/>
      </a:accent4>
      <a:accent5>
        <a:srgbClr val="FFFFFF"/>
      </a:accent5>
      <a:accent6>
        <a:srgbClr val="FFFFFF"/>
      </a:accent6>
      <a:hlink>
        <a:srgbClr val="FFD6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legant &amp; Luxury Project Proposal XL by Slidesgo">
  <a:themeElements>
    <a:clrScheme name="Simple Light">
      <a:dk1>
        <a:srgbClr val="3A2E2E"/>
      </a:dk1>
      <a:lt1>
        <a:srgbClr val="FFFFFF"/>
      </a:lt1>
      <a:dk2>
        <a:srgbClr val="1A2230"/>
      </a:dk2>
      <a:lt2>
        <a:srgbClr val="110B18"/>
      </a:lt2>
      <a:accent1>
        <a:srgbClr val="FFE8AB"/>
      </a:accent1>
      <a:accent2>
        <a:srgbClr val="273242"/>
      </a:accent2>
      <a:accent3>
        <a:srgbClr val="5A6C86"/>
      </a:accent3>
      <a:accent4>
        <a:srgbClr val="FFFFFF"/>
      </a:accent4>
      <a:accent5>
        <a:srgbClr val="FFFFFF"/>
      </a:accent5>
      <a:accent6>
        <a:srgbClr val="FFFFFF"/>
      </a:accent6>
      <a:hlink>
        <a:srgbClr val="FFE8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3A2E2E"/>
    </a:dk1>
    <a:lt1>
      <a:srgbClr val="FFFFFF"/>
    </a:lt1>
    <a:dk2>
      <a:srgbClr val="1A2230"/>
    </a:dk2>
    <a:lt2>
      <a:srgbClr val="110B18"/>
    </a:lt2>
    <a:accent1>
      <a:srgbClr val="FFE8AB"/>
    </a:accent1>
    <a:accent2>
      <a:srgbClr val="273242"/>
    </a:accent2>
    <a:accent3>
      <a:srgbClr val="5A6C86"/>
    </a:accent3>
    <a:accent4>
      <a:srgbClr val="FFFFFF"/>
    </a:accent4>
    <a:accent5>
      <a:srgbClr val="FFFFFF"/>
    </a:accent5>
    <a:accent6>
      <a:srgbClr val="FFFFFF"/>
    </a:accent6>
    <a:hlink>
      <a:srgbClr val="FFE8AB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Data Center Business Plan Yellow Variant by Slidesgo</Template>
  <TotalTime>135</TotalTime>
  <Words>335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Bebas Neue</vt:lpstr>
      <vt:lpstr>Exo</vt:lpstr>
      <vt:lpstr>Gilda Display</vt:lpstr>
      <vt:lpstr>Nunito Light</vt:lpstr>
      <vt:lpstr>Proxima Nova</vt:lpstr>
      <vt:lpstr>Proxima Nova Semibold</vt:lpstr>
      <vt:lpstr>PT Sans</vt:lpstr>
      <vt:lpstr>Roboto Condensed Light</vt:lpstr>
      <vt:lpstr>Zen Kaku Gothic Antique</vt:lpstr>
      <vt:lpstr>Data Center Business Plan by Slidesgo</vt:lpstr>
      <vt:lpstr>Slidesgo Final Pages</vt:lpstr>
      <vt:lpstr>Elegant &amp; Luxury Project Proposal XL by Slidesgo</vt:lpstr>
      <vt:lpstr>1_Slidesgo Final Pages</vt:lpstr>
      <vt:lpstr>2_Slidesgo Final Pages</vt:lpstr>
      <vt:lpstr>PowerPoint Presentation</vt:lpstr>
      <vt:lpstr> Data Import  (csv to MySQL)</vt:lpstr>
      <vt:lpstr>PowerPoint Presentation</vt:lpstr>
      <vt:lpstr>KPI 1:-Year wise loan amount Stats</vt:lpstr>
      <vt:lpstr>KPI 2 :- Grade and sub grade wise revol_bal</vt:lpstr>
      <vt:lpstr> KPI 3 :-Total Payment for Verified Status Vs Total Payment for Non Verified Status</vt:lpstr>
      <vt:lpstr>KPI 4 :-State wise and month wise loan status</vt:lpstr>
      <vt:lpstr>PowerPoint Presentation</vt:lpstr>
      <vt:lpstr>PowerPoint Presentation</vt:lpstr>
      <vt:lpstr>KPI 5 :- Home ownership Vs last payment date stats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varma</dc:creator>
  <cp:lastModifiedBy>HP</cp:lastModifiedBy>
  <cp:revision>14</cp:revision>
  <dcterms:created xsi:type="dcterms:W3CDTF">2024-08-22T09:42:42Z</dcterms:created>
  <dcterms:modified xsi:type="dcterms:W3CDTF">2024-08-24T08:51:33Z</dcterms:modified>
</cp:coreProperties>
</file>