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ECE4-6E04-4955-957F-44FDE78C8D2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44F2-FC74-4376-BAC2-9281F1EA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ark2003fire/hello-world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hjha03144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err="1" smtClean="0"/>
              <a:t>Git</a:t>
            </a:r>
            <a:r>
              <a:rPr lang="en-US" sz="8000" dirty="0" smtClean="0"/>
              <a:t> </a:t>
            </a:r>
            <a:r>
              <a:rPr lang="en-US" sz="8000" dirty="0"/>
              <a:t>and  </a:t>
            </a:r>
            <a:r>
              <a:rPr lang="en-US" sz="8000" i="1" dirty="0" err="1"/>
              <a:t>Git</a:t>
            </a:r>
            <a:r>
              <a:rPr lang="en-US" sz="8000" b="1" dirty="0" err="1"/>
              <a:t>Hub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Add More than One 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You can also stage more than one file at a time. Let's add 2 more files to our working folder. Use the text editor again.</a:t>
            </a:r>
          </a:p>
          <a:p>
            <a:r>
              <a:rPr lang="en-US" dirty="0"/>
              <a:t>A README.md file that describes the repository (recommended for all repositories):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This repository is built step by step in the tutorial.</a:t>
            </a:r>
          </a:p>
          <a:p>
            <a:r>
              <a:rPr lang="en-US" dirty="0"/>
              <a:t>Using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r>
              <a:rPr lang="en-US" dirty="0" smtClean="0"/>
              <a:t>{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Class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{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Public </a:t>
            </a:r>
            <a:r>
              <a:rPr lang="en-US" dirty="0"/>
              <a:t>static void Main(string[]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{</a:t>
            </a:r>
            <a:r>
              <a:rPr lang="en-US" dirty="0"/>
              <a:t>	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dirty="0" err="1" smtClean="0"/>
              <a:t>Console.WriteLine</a:t>
            </a:r>
            <a:r>
              <a:rPr lang="en-US" dirty="0"/>
              <a:t>(“This is the first file in my </a:t>
            </a:r>
            <a:r>
              <a:rPr lang="en-US" dirty="0" err="1"/>
              <a:t>Git</a:t>
            </a:r>
            <a:r>
              <a:rPr lang="en-US" dirty="0"/>
              <a:t>   repo”);			</a:t>
            </a:r>
            <a:r>
              <a:rPr lang="en-US" dirty="0" err="1"/>
              <a:t>Console.WriteLine</a:t>
            </a:r>
            <a:r>
              <a:rPr lang="en-US" dirty="0"/>
              <a:t>(“I’ve added one more file or else I should say I will updated in my file”);	 		</a:t>
            </a:r>
            <a:endParaRPr lang="en-US" dirty="0" smtClean="0"/>
          </a:p>
          <a:p>
            <a:r>
              <a:rPr lang="en-US" dirty="0" smtClean="0"/>
              <a:t>}    </a:t>
            </a:r>
          </a:p>
          <a:p>
            <a:r>
              <a:rPr lang="en-US" dirty="0" smtClean="0"/>
              <a:t>      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}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add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–all</a:t>
            </a:r>
          </a:p>
          <a:p>
            <a:r>
              <a:rPr lang="en-US" dirty="0" smtClean="0"/>
              <a:t>Using</a:t>
            </a:r>
            <a:r>
              <a:rPr lang="en-US" dirty="0"/>
              <a:t> --all </a:t>
            </a:r>
            <a:r>
              <a:rPr lang="en-US" dirty="0" smtClean="0"/>
              <a:t>instead </a:t>
            </a:r>
            <a:r>
              <a:rPr lang="en-US" dirty="0"/>
              <a:t>of individual filenames will stage all changes (new, modified, and deleted) </a:t>
            </a:r>
            <a:r>
              <a:rPr lang="en-US" dirty="0" smtClean="0"/>
              <a:t>files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status</a:t>
            </a:r>
          </a:p>
        </p:txBody>
      </p:sp>
      <p:pic>
        <p:nvPicPr>
          <p:cNvPr id="4" name="Picture 3" descr="GitHub Repo Guide – How to Increase Engagement on your Public GitHub  Repositori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28637"/>
            <a:ext cx="26670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3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Commit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Since we have finished our work, we are ready move from stage to commit for our repo.</a:t>
            </a:r>
          </a:p>
          <a:p>
            <a:r>
              <a:rPr lang="en-US" dirty="0"/>
              <a:t>When we commit, we should </a:t>
            </a:r>
            <a:r>
              <a:rPr lang="en-US" b="1" dirty="0"/>
              <a:t>always</a:t>
            </a:r>
            <a:r>
              <a:rPr lang="en-US" dirty="0"/>
              <a:t> include a </a:t>
            </a:r>
            <a:r>
              <a:rPr lang="en-US" b="1" dirty="0"/>
              <a:t>message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endParaRPr lang="en-US" b="1" dirty="0"/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commit -m "First release of Hello World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!“</a:t>
            </a:r>
          </a:p>
          <a:p>
            <a:r>
              <a:rPr lang="en-US" dirty="0" smtClean="0"/>
              <a:t>[</a:t>
            </a:r>
            <a:r>
              <a:rPr lang="en-US" dirty="0"/>
              <a:t>master (root-commit) 221ec6e]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release of Hello World!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commit command performs a commit,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 -m "</a:t>
            </a:r>
            <a:r>
              <a:rPr lang="en-US" i="1" dirty="0"/>
              <a:t>message</a:t>
            </a:r>
            <a:r>
              <a:rPr lang="en-US" dirty="0"/>
              <a:t>" adds a message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First steps with git: clone, add, commit, push | Earth Data Science - Earth  La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3358"/>
            <a:ext cx="36576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9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is 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a web-based version-control and collaboration platform for software developers.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i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i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the biggest single contributor to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i="1" dirty="0" err="1"/>
              <a:t>Git</a:t>
            </a:r>
            <a:r>
              <a:rPr lang="en-US" i="1" dirty="0"/>
              <a:t> is not the same as </a:t>
            </a:r>
            <a:r>
              <a:rPr lang="en-US" i="1" dirty="0" err="1"/>
              <a:t>GitHub</a:t>
            </a:r>
            <a:r>
              <a:rPr lang="en-US" i="1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i="1" dirty="0" err="1"/>
              <a:t>GitHub</a:t>
            </a:r>
            <a:r>
              <a:rPr lang="en-US" i="1" dirty="0"/>
              <a:t> makes tools that use </a:t>
            </a:r>
            <a:r>
              <a:rPr lang="en-US" i="1" dirty="0" err="1"/>
              <a:t>Git</a:t>
            </a:r>
            <a:r>
              <a:rPr lang="en-US" i="1" dirty="0"/>
              <a:t>.</a:t>
            </a:r>
            <a:endParaRPr lang="en-US" dirty="0"/>
          </a:p>
          <a:p>
            <a:pPr lvl="0"/>
            <a:endParaRPr lang="en-US" i="1" dirty="0" smtClean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dirty="0"/>
              <a:t>Three important terms used by developers in </a:t>
            </a:r>
            <a:r>
              <a:rPr lang="en-US" dirty="0" err="1"/>
              <a:t>GitHub</a:t>
            </a:r>
            <a:r>
              <a:rPr lang="en-US" dirty="0"/>
              <a:t> are </a:t>
            </a:r>
            <a:r>
              <a:rPr lang="en-US" i="1" dirty="0"/>
              <a:t>fork, pull request and merge</a:t>
            </a:r>
            <a:endParaRPr lang="en-US" i="1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 descr="What Is Git, GitHub And GitHub Desktop And Create A Git Repository In GitHub  Using GitHub Deskto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3622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4" name="Content Placeholder 3" descr="GitHub Sign u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13462"/>
            <a:ext cx="8229600" cy="42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800" y="19812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err="1"/>
              <a:t>GitHub</a:t>
            </a:r>
            <a:r>
              <a:rPr lang="en-US" i="1" dirty="0"/>
              <a:t> makes tools that use </a:t>
            </a:r>
            <a:r>
              <a:rPr lang="en-US" i="1" dirty="0" err="1"/>
              <a:t>Git</a:t>
            </a:r>
            <a:r>
              <a:rPr lang="en-US" i="1" dirty="0"/>
              <a:t>.</a:t>
            </a:r>
            <a:endParaRPr lang="en-US" dirty="0"/>
          </a:p>
          <a:p>
            <a:pPr lvl="0"/>
            <a:r>
              <a:rPr lang="en-US" i="1" dirty="0" err="1"/>
              <a:t>GitHub</a:t>
            </a:r>
            <a:r>
              <a:rPr lang="en-US" i="1" dirty="0"/>
              <a:t> is the largest host of source code in the world, and has been owned by Microsoft since 2018.</a:t>
            </a:r>
            <a:endParaRPr lang="en-US" dirty="0"/>
          </a:p>
        </p:txBody>
      </p:sp>
      <p:pic>
        <p:nvPicPr>
          <p:cNvPr id="5" name="Picture 4" descr="Why you should start using GitHub Right now? | by Sourav Kumar Nanda |  codebur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733800" cy="2676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6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Repository on </a:t>
            </a:r>
            <a:r>
              <a:rPr lang="en-US" dirty="0" err="1"/>
              <a:t>GitHub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made a </a:t>
            </a:r>
            <a:r>
              <a:rPr lang="en-US" dirty="0" err="1"/>
              <a:t>GitHub</a:t>
            </a:r>
            <a:r>
              <a:rPr lang="en-US" dirty="0"/>
              <a:t> account, sign in, and create a new Repo</a:t>
            </a:r>
            <a:r>
              <a:rPr lang="en-US" dirty="0" smtClean="0"/>
              <a:t>:</a:t>
            </a:r>
          </a:p>
          <a:p>
            <a:r>
              <a:rPr lang="en-US" dirty="0" smtClean="0"/>
              <a:t>After Creating Repository you will see interface like this shown below :-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itHub New Rep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1628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7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details in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After Creating the repository fill all the relevant details like name of the repository and making it as public or private then  adding the Readme file for documentation</a:t>
            </a:r>
            <a:endParaRPr lang="en-US" sz="1800" dirty="0"/>
          </a:p>
        </p:txBody>
      </p:sp>
      <p:pic>
        <p:nvPicPr>
          <p:cNvPr id="4" name="Picture 3" descr="GitHub Create New Rep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55637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6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Push Local Repository to </a:t>
            </a:r>
            <a:r>
              <a:rPr lang="en-US" b="1" dirty="0" err="1"/>
              <a:t>GitHub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200" dirty="0"/>
              <a:t>Since we have already set up a local </a:t>
            </a:r>
            <a:r>
              <a:rPr lang="en-US" sz="4200" dirty="0" err="1"/>
              <a:t>Git</a:t>
            </a:r>
            <a:r>
              <a:rPr lang="en-US" sz="4200" dirty="0"/>
              <a:t> repo, we are going to push that to </a:t>
            </a:r>
            <a:r>
              <a:rPr lang="en-US" sz="4200" dirty="0" err="1"/>
              <a:t>GitHub</a:t>
            </a:r>
            <a:r>
              <a:rPr lang="en-US" sz="4200" dirty="0"/>
              <a:t>:</a:t>
            </a:r>
          </a:p>
          <a:p>
            <a:r>
              <a:rPr lang="en-US" sz="4200" dirty="0"/>
              <a:t> </a:t>
            </a:r>
          </a:p>
          <a:p>
            <a:r>
              <a:rPr lang="en-US" sz="4200" dirty="0"/>
              <a:t>Copy the URL, or click the clipboard marked in the image above.</a:t>
            </a:r>
          </a:p>
          <a:p>
            <a:r>
              <a:rPr lang="en-US" sz="4200" dirty="0"/>
              <a:t>Now paste it the following command:</a:t>
            </a:r>
          </a:p>
          <a:p>
            <a:r>
              <a:rPr lang="en-US" sz="4200" dirty="0"/>
              <a:t>Example</a:t>
            </a:r>
            <a:endParaRPr lang="en-US" sz="4200" b="1" dirty="0"/>
          </a:p>
          <a:p>
            <a:r>
              <a:rPr lang="en-US" sz="42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4200" b="1" dirty="0">
                <a:solidFill>
                  <a:schemeClr val="bg2">
                    <a:lumMod val="25000"/>
                  </a:schemeClr>
                </a:solidFill>
              </a:rPr>
              <a:t> remote add origin </a:t>
            </a:r>
            <a:r>
              <a:rPr lang="en-US" sz="4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</a:t>
            </a:r>
            <a:r>
              <a:rPr lang="en-US" sz="4200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github.com/Dark2003fire/hello-world.git</a:t>
            </a:r>
            <a:endParaRPr lang="en-US" sz="4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42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4200" b="1" dirty="0">
                <a:solidFill>
                  <a:schemeClr val="bg2">
                    <a:lumMod val="25000"/>
                  </a:schemeClr>
                </a:solidFill>
              </a:rPr>
              <a:t> remote add origin </a:t>
            </a:r>
            <a:r>
              <a:rPr lang="en-US" sz="4200" b="1" i="1" dirty="0" smtClean="0">
                <a:solidFill>
                  <a:schemeClr val="bg2">
                    <a:lumMod val="25000"/>
                  </a:schemeClr>
                </a:solidFill>
              </a:rPr>
              <a:t>URL</a:t>
            </a:r>
          </a:p>
          <a:p>
            <a:r>
              <a:rPr lang="en-US" sz="4200" dirty="0"/>
              <a:t> specifies that you are adding a remote repository, with the specified URL, as an origin to your local </a:t>
            </a:r>
            <a:r>
              <a:rPr lang="en-US" sz="4200" dirty="0" err="1"/>
              <a:t>Git</a:t>
            </a:r>
            <a:r>
              <a:rPr lang="en-US" sz="4200" dirty="0"/>
              <a:t> repo</a:t>
            </a:r>
            <a:r>
              <a:rPr lang="en-US" sz="4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Now </a:t>
            </a:r>
            <a:r>
              <a:rPr lang="en-US" sz="4000" dirty="0"/>
              <a:t>we are going to push our master branch to the origin </a:t>
            </a:r>
            <a:r>
              <a:rPr lang="en-US" sz="4000" dirty="0" err="1"/>
              <a:t>url</a:t>
            </a:r>
            <a:r>
              <a:rPr lang="en-US" sz="4000" dirty="0"/>
              <a:t>, and set it as the default remote </a:t>
            </a:r>
            <a:r>
              <a:rPr lang="en-US" sz="4000" dirty="0" smtClean="0"/>
              <a:t>branch:</a:t>
            </a:r>
          </a:p>
          <a:p>
            <a:endParaRPr lang="en-US" sz="4000" dirty="0" smtClean="0"/>
          </a:p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push --set-upstream origin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master</a:t>
            </a:r>
          </a:p>
          <a:p>
            <a:endParaRPr lang="en-US" sz="4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4000" dirty="0"/>
              <a:t>Since this is the first time you are connecting to </a:t>
            </a:r>
            <a:r>
              <a:rPr lang="en-US" sz="4000" dirty="0" err="1"/>
              <a:t>GitHub</a:t>
            </a:r>
            <a:r>
              <a:rPr lang="en-US" sz="4000" dirty="0"/>
              <a:t>, you will get some kind of notification you to authenticate this connection.</a:t>
            </a:r>
          </a:p>
          <a:p>
            <a:r>
              <a:rPr lang="en-US" sz="4000" dirty="0"/>
              <a:t> </a:t>
            </a:r>
          </a:p>
          <a:p>
            <a:r>
              <a:rPr lang="en-US" sz="4000" dirty="0"/>
              <a:t>Now, go back into </a:t>
            </a:r>
            <a:r>
              <a:rPr lang="en-US" sz="4000" dirty="0" err="1"/>
              <a:t>GitHub</a:t>
            </a:r>
            <a:r>
              <a:rPr lang="en-US" sz="4000" dirty="0"/>
              <a:t> and see that the repository has been updated:</a:t>
            </a:r>
          </a:p>
          <a:p>
            <a:r>
              <a:rPr lang="en-US" dirty="0"/>
              <a:t> </a:t>
            </a:r>
          </a:p>
          <a:p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Git Push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1722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46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Pulling to the Repo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When working as a team on a project, it is important that everyone stays up to date.</a:t>
            </a:r>
          </a:p>
          <a:p>
            <a:r>
              <a:rPr lang="en-US" sz="1400" dirty="0"/>
              <a:t>Any time you start working on a project, you should get the most recent changes to your local copy.</a:t>
            </a:r>
          </a:p>
          <a:p>
            <a:r>
              <a:rPr lang="en-US" sz="1400" dirty="0"/>
              <a:t>With </a:t>
            </a:r>
            <a:r>
              <a:rPr lang="en-US" sz="1400" dirty="0" err="1"/>
              <a:t>Git</a:t>
            </a:r>
            <a:r>
              <a:rPr lang="en-US" sz="1400" dirty="0"/>
              <a:t>, you can do that with pull.</a:t>
            </a:r>
          </a:p>
          <a:p>
            <a:r>
              <a:rPr lang="en-US" sz="1400" dirty="0"/>
              <a:t>pull is a combination of 2 different commands:</a:t>
            </a:r>
          </a:p>
          <a:p>
            <a:pPr lvl="0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fetch</a:t>
            </a:r>
          </a:p>
          <a:p>
            <a:pPr lvl="0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merge</a:t>
            </a:r>
          </a:p>
          <a:p>
            <a:r>
              <a:rPr lang="en-US" sz="1400" dirty="0"/>
              <a:t>Let's take a closer look into how fetch, merge, and pull works.</a:t>
            </a: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Fetch</a:t>
            </a:r>
          </a:p>
          <a:p>
            <a:r>
              <a:rPr lang="en-US" sz="1400" dirty="0"/>
              <a:t>fetch gets all the change history of a tracked branch/repo.</a:t>
            </a:r>
          </a:p>
          <a:p>
            <a:r>
              <a:rPr lang="en-US" sz="1400" dirty="0"/>
              <a:t>So, on your local </a:t>
            </a:r>
            <a:r>
              <a:rPr lang="en-US" sz="1400" dirty="0" err="1"/>
              <a:t>Git</a:t>
            </a:r>
            <a:r>
              <a:rPr lang="en-US" sz="1400" dirty="0"/>
              <a:t>, fetch updates to see what has changed on </a:t>
            </a:r>
            <a:r>
              <a:rPr lang="en-US" sz="1400" dirty="0" err="1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it Pull | Pull Request - javatpoi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1"/>
            <a:ext cx="5716905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3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and Diff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fetch origin</a:t>
            </a:r>
          </a:p>
          <a:p>
            <a:r>
              <a:rPr lang="en-US" dirty="0"/>
              <a:t>Now that we have the recent changes, we can check our status: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status</a:t>
            </a:r>
          </a:p>
          <a:p>
            <a:r>
              <a:rPr lang="en-US" dirty="0"/>
              <a:t>On branch master</a:t>
            </a:r>
            <a:endParaRPr lang="en-US" b="1" dirty="0"/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/>
              <a:t>Your branch is behind 'origin/master' by 1 commit, and can be fast-forwarded.  (use "</a:t>
            </a:r>
            <a:r>
              <a:rPr lang="en-US" dirty="0" err="1"/>
              <a:t>git</a:t>
            </a:r>
            <a:r>
              <a:rPr lang="en-US" dirty="0"/>
              <a:t> pull" to update your local branch) nothing to commit, working tree </a:t>
            </a:r>
            <a:r>
              <a:rPr lang="en-US" dirty="0" smtClean="0"/>
              <a:t>clean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log origin/master</a:t>
            </a:r>
            <a:r>
              <a:rPr lang="en-US" dirty="0"/>
              <a:t>  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 </a:t>
            </a:r>
          </a:p>
          <a:p>
            <a:r>
              <a:rPr lang="en-US" dirty="0"/>
              <a:t>That looks as expected, but we can also verify by showing the differences between our local master and origin/master: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diff origin/master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dirty="0"/>
              <a:t> </a:t>
            </a:r>
          </a:p>
          <a:p>
            <a:r>
              <a:rPr lang="en-US" dirty="0"/>
              <a:t>That looks precisely as expected! Now we can safely merge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Merge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merge combines the current branch, with a specified branch.</a:t>
            </a:r>
          </a:p>
          <a:p>
            <a:r>
              <a:rPr lang="en-US" sz="1600" dirty="0"/>
              <a:t>We have confirmed that the updates are as expected, and we can merge our current branch (master) with origin/master:</a:t>
            </a:r>
          </a:p>
          <a:p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g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it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merge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origin/master</a:t>
            </a:r>
          </a:p>
          <a:p>
            <a:r>
              <a:rPr lang="en-US" sz="1600" dirty="0"/>
              <a:t>Check our status again to confirm we are up to date:</a:t>
            </a:r>
          </a:p>
          <a:p>
            <a:r>
              <a:rPr lang="en-US" sz="1600" dirty="0"/>
              <a:t>Example</a:t>
            </a:r>
            <a:endParaRPr lang="en-US" sz="1600" b="1" dirty="0"/>
          </a:p>
          <a:p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git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status</a:t>
            </a:r>
          </a:p>
          <a:p>
            <a:endParaRPr lang="en-US" dirty="0"/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git - How to merge branches in 2 different repositories? - Stack Over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5943600" cy="2465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1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0133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/>
              <a:t>Git</a:t>
            </a:r>
            <a:r>
              <a:rPr lang="en-US" sz="4800" dirty="0"/>
              <a:t>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82977"/>
            <a:ext cx="8229600" cy="4525963"/>
          </a:xfrm>
        </p:spPr>
        <p:txBody>
          <a:bodyPr/>
          <a:lstStyle/>
          <a:p>
            <a:r>
              <a:rPr lang="en-US" sz="1800" b="1" dirty="0" err="1"/>
              <a:t>Git</a:t>
            </a:r>
            <a:r>
              <a:rPr lang="en-US" sz="1800" b="1" dirty="0"/>
              <a:t> is used to store the source code for a project  and track the complete history of all changes to that code</a:t>
            </a:r>
            <a:r>
              <a:rPr lang="en-US" sz="1800" b="1" dirty="0" smtClean="0"/>
              <a:t>. </a:t>
            </a:r>
            <a:r>
              <a:rPr lang="en-US" sz="1800" b="1" dirty="0"/>
              <a:t>It allows developers to collaborate on a project more effectively by providing tools for managing possibly conflicting changes from multiple developers</a:t>
            </a:r>
            <a:r>
              <a:rPr lang="en-US" sz="1800" b="1" dirty="0" smtClean="0"/>
              <a:t>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Git vs. GitHub: What's the Difference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21" y="2971800"/>
            <a:ext cx="5105400" cy="331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49282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Pull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But what if you just want to update your local repository, without going through all those steps?</a:t>
            </a:r>
          </a:p>
          <a:p>
            <a:r>
              <a:rPr lang="en-US" sz="1600" dirty="0"/>
              <a:t>pull is a combination of fetch and merge. It is used to pull all changes from a remote repository into the branch you are working </a:t>
            </a:r>
            <a:r>
              <a:rPr lang="en-US" sz="1600" dirty="0" err="1" smtClean="0"/>
              <a:t>on.Use</a:t>
            </a:r>
            <a:r>
              <a:rPr lang="en-US" sz="1600" dirty="0"/>
              <a:t> pull to update our local </a:t>
            </a:r>
            <a:r>
              <a:rPr lang="en-US" sz="1600" dirty="0" err="1" smtClean="0"/>
              <a:t>Git</a:t>
            </a:r>
            <a:r>
              <a:rPr lang="en-US" sz="1600" dirty="0" smtClean="0"/>
              <a:t>:</a:t>
            </a:r>
          </a:p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pull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origin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version control - What is the difference between 'git pull' and 'git fetch'?  - Stack Over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5943600" cy="259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9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 Push to </a:t>
            </a:r>
            <a:r>
              <a:rPr lang="en-US" b="1" dirty="0" err="1"/>
              <a:t>GitHub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Let's try making some changes to our local </a:t>
            </a:r>
            <a:r>
              <a:rPr lang="en-US" dirty="0" err="1"/>
              <a:t>git</a:t>
            </a:r>
            <a:r>
              <a:rPr lang="en-US" dirty="0"/>
              <a:t> and pushing them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commit -a -m "Updated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Git.cs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Resized image"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</a:p>
          <a:p>
            <a:r>
              <a:rPr lang="en-US" dirty="0" smtClean="0"/>
              <a:t>And </a:t>
            </a:r>
            <a:r>
              <a:rPr lang="en-US" dirty="0"/>
              <a:t>check the status</a:t>
            </a:r>
            <a:r>
              <a:rPr lang="en-US" dirty="0" smtClean="0"/>
              <a:t>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dirty="0" err="1" smtClean="0">
                <a:effectLst/>
              </a:rPr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On </a:t>
            </a:r>
            <a:r>
              <a:rPr lang="en-US" dirty="0"/>
              <a:t>branch </a:t>
            </a:r>
            <a:r>
              <a:rPr lang="en-US" dirty="0" err="1" smtClean="0"/>
              <a:t>masterY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branch is ahead of 'origin/master' by 1 commit. 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use "</a:t>
            </a:r>
            <a:r>
              <a:rPr lang="en-US" dirty="0" err="1"/>
              <a:t>git</a:t>
            </a:r>
            <a:r>
              <a:rPr lang="en-US" dirty="0"/>
              <a:t> push" to publish your local commits) </a:t>
            </a:r>
            <a:endParaRPr lang="en-US" dirty="0" smtClean="0"/>
          </a:p>
          <a:p>
            <a:r>
              <a:rPr lang="en-US" dirty="0" smtClean="0"/>
              <a:t>nothing </a:t>
            </a:r>
            <a:r>
              <a:rPr lang="en-US" dirty="0"/>
              <a:t>to commit, working tree </a:t>
            </a:r>
            <a:r>
              <a:rPr lang="en-US" dirty="0" smtClean="0"/>
              <a:t>clean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push origin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, and confirm that the repository has a new commit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Create a New Branch for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On </a:t>
            </a:r>
            <a:r>
              <a:rPr lang="en-US" sz="1800" dirty="0" err="1"/>
              <a:t>GitHub</a:t>
            </a:r>
            <a:r>
              <a:rPr lang="en-US" sz="1800" dirty="0"/>
              <a:t>, access your repository and click the "master" branch button.</a:t>
            </a:r>
          </a:p>
          <a:p>
            <a:r>
              <a:rPr lang="en-US" sz="1800" dirty="0"/>
              <a:t>There you can create a new Branch. Type in a descriptive name, and click Create branch:</a:t>
            </a:r>
          </a:p>
          <a:p>
            <a:endParaRPr lang="en-US" dirty="0"/>
          </a:p>
        </p:txBody>
      </p:sp>
      <p:pic>
        <p:nvPicPr>
          <p:cNvPr id="4" name="Picture 3" descr="GitHub Create New Bran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943600" cy="321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7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created branch from the </a:t>
            </a:r>
            <a:r>
              <a:rPr lang="en-US" dirty="0" err="1" smtClean="0"/>
              <a:t>github</a:t>
            </a:r>
            <a:r>
              <a:rPr lang="en-US" dirty="0" smtClean="0"/>
              <a:t> and working with that as </a:t>
            </a:r>
            <a:r>
              <a:rPr lang="en-US" dirty="0" err="1" smtClean="0"/>
              <a:t>hown</a:t>
            </a:r>
            <a:r>
              <a:rPr lang="en-US" dirty="0" smtClean="0"/>
              <a:t> below</a:t>
            </a:r>
          </a:p>
          <a:p>
            <a:endParaRPr lang="en-US" dirty="0"/>
          </a:p>
        </p:txBody>
      </p:sp>
      <p:pic>
        <p:nvPicPr>
          <p:cNvPr id="5" name="Content Placeholder 3" descr="GitHub New Branch Cre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200400"/>
            <a:ext cx="68580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existing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modifications and </a:t>
            </a:r>
            <a:r>
              <a:rPr lang="en-US" dirty="0" err="1" smtClean="0"/>
              <a:t>updation</a:t>
            </a:r>
            <a:r>
              <a:rPr lang="en-US" dirty="0" smtClean="0"/>
              <a:t> in the existing repository and then we can do the changes we require it is shown below</a:t>
            </a:r>
          </a:p>
          <a:p>
            <a:endParaRPr lang="en-US" dirty="0"/>
          </a:p>
        </p:txBody>
      </p:sp>
      <p:pic>
        <p:nvPicPr>
          <p:cNvPr id="5" name="Content Placeholder 3" descr="GitHub Edit F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276600"/>
            <a:ext cx="7696200" cy="32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7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Commiting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doing modifications and updating the file we are ready to commit the changes </a:t>
            </a:r>
          </a:p>
          <a:p>
            <a:endParaRPr lang="en-US" dirty="0"/>
          </a:p>
        </p:txBody>
      </p:sp>
      <p:pic>
        <p:nvPicPr>
          <p:cNvPr id="7" name="Picture 6" descr="Preview Changes and Comm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543800" cy="324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2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229600" cy="3429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  <a:solidFill>
            <a:schemeClr val="tx2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# </a:t>
            </a:r>
            <a:r>
              <a:rPr lang="en-US" b="1" dirty="0" err="1" smtClean="0"/>
              <a:t>git</a:t>
            </a:r>
            <a:r>
              <a:rPr lang="en-US" b="1" dirty="0" smtClean="0"/>
              <a:t> Commands to add the whole project into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Steps </a:t>
            </a:r>
            <a:r>
              <a:rPr lang="en-US" dirty="0"/>
              <a:t>:---&gt;</a:t>
            </a:r>
          </a:p>
          <a:p>
            <a:r>
              <a:rPr lang="en-US" b="1" dirty="0"/>
              <a:t> 1)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2)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/>
              <a:t>3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add 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4)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commit -m "Initial Commit"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5)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status (if anything is Present then again use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add .) command)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/>
              <a:t>6) </a:t>
            </a:r>
            <a:r>
              <a:rPr lang="en-US" b="1" dirty="0" err="1" smtClean="0">
                <a:solidFill>
                  <a:srgbClr val="00B050"/>
                </a:solidFill>
              </a:rPr>
              <a:t>git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remote add origin  here u will add that repository SSH link copy from there and paste it here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7)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push origin master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/>
              <a:t>8) </a:t>
            </a:r>
            <a:r>
              <a:rPr lang="en-US" b="1" dirty="0" err="1" smtClean="0">
                <a:solidFill>
                  <a:schemeClr val="accent2"/>
                </a:solidFill>
              </a:rPr>
              <a:t>git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status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Installation: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Install</a:t>
            </a:r>
          </a:p>
          <a:p>
            <a:r>
              <a:rPr lang="en-US" dirty="0"/>
              <a:t>You can download </a:t>
            </a:r>
            <a:r>
              <a:rPr lang="en-US" dirty="0" err="1"/>
              <a:t>Git</a:t>
            </a:r>
            <a:r>
              <a:rPr lang="en-US" dirty="0"/>
              <a:t> for free from the following </a:t>
            </a:r>
            <a:r>
              <a:rPr lang="en-US" dirty="0" smtClean="0"/>
              <a:t>website</a:t>
            </a:r>
            <a:r>
              <a:rPr lang="en-US" dirty="0"/>
              <a:t>: </a:t>
            </a:r>
            <a:r>
              <a:rPr lang="en-US" b="1" i="1" u="sng" dirty="0">
                <a:hlinkClick r:id="rId2"/>
              </a:rPr>
              <a:t>https://www.git-scm.com</a:t>
            </a:r>
            <a:r>
              <a:rPr lang="en-US" b="1" i="1" u="sng" dirty="0" smtClean="0">
                <a:hlinkClick r:id="rId2"/>
              </a:rPr>
              <a:t>/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Using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with Command Line</a:t>
            </a:r>
          </a:p>
          <a:p>
            <a:r>
              <a:rPr lang="en-US" dirty="0"/>
              <a:t>To start using </a:t>
            </a:r>
            <a:r>
              <a:rPr lang="en-US" dirty="0" err="1"/>
              <a:t>Git</a:t>
            </a:r>
            <a:r>
              <a:rPr lang="en-US" dirty="0"/>
              <a:t>, we are first </a:t>
            </a:r>
            <a:r>
              <a:rPr lang="en-US" dirty="0" smtClean="0"/>
              <a:t>going </a:t>
            </a:r>
            <a:r>
              <a:rPr lang="en-US" dirty="0"/>
              <a:t>to open up our Command shell.</a:t>
            </a:r>
          </a:p>
          <a:p>
            <a:r>
              <a:rPr lang="en-US" dirty="0"/>
              <a:t>For Windows, you can use </a:t>
            </a:r>
            <a:r>
              <a:rPr lang="en-US" dirty="0" err="1"/>
              <a:t>Git</a:t>
            </a:r>
            <a:r>
              <a:rPr lang="en-US" dirty="0"/>
              <a:t> bash, which comes included in </a:t>
            </a:r>
            <a:r>
              <a:rPr lang="en-US" dirty="0" err="1"/>
              <a:t>Git</a:t>
            </a:r>
            <a:r>
              <a:rPr lang="en-US" dirty="0"/>
              <a:t> for Windows. For Mac and Linux you can use the built-in terminal.</a:t>
            </a:r>
          </a:p>
          <a:p>
            <a:r>
              <a:rPr lang="en-US" dirty="0"/>
              <a:t>The first thing we need to do, is to check if </a:t>
            </a:r>
            <a:r>
              <a:rPr lang="en-US" dirty="0" err="1"/>
              <a:t>Git</a:t>
            </a:r>
            <a:r>
              <a:rPr lang="en-US" dirty="0"/>
              <a:t> is properly installed: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–version</a:t>
            </a:r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version 2.30.2.windows.1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</a:p>
          <a:p>
            <a:r>
              <a:rPr lang="en-US" dirty="0" smtClean="0"/>
              <a:t>If </a:t>
            </a:r>
            <a:r>
              <a:rPr lang="en-US" dirty="0" err="1"/>
              <a:t>Git</a:t>
            </a:r>
            <a:r>
              <a:rPr lang="en-US" dirty="0"/>
              <a:t> is installed, it should show something like </a:t>
            </a:r>
            <a:r>
              <a:rPr lang="en-US" dirty="0" err="1"/>
              <a:t>git</a:t>
            </a:r>
            <a:r>
              <a:rPr lang="en-US" dirty="0"/>
              <a:t> version </a:t>
            </a:r>
            <a:r>
              <a:rPr lang="en-US" dirty="0" smtClean="0"/>
              <a:t>X.Y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Configure </a:t>
            </a:r>
            <a:r>
              <a:rPr lang="en-US" b="1" dirty="0" err="1"/>
              <a:t>Git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--global user.name "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Hitesh“</a:t>
            </a:r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“hjha03144@gmail.com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/>
              <a:t>Creating </a:t>
            </a:r>
            <a:r>
              <a:rPr lang="en-US" b="1" dirty="0" err="1"/>
              <a:t>Git</a:t>
            </a:r>
            <a:r>
              <a:rPr lang="en-US" b="1" dirty="0"/>
              <a:t> Folder</a:t>
            </a:r>
          </a:p>
          <a:p>
            <a:r>
              <a:rPr lang="en-US" dirty="0"/>
              <a:t>Now, let's create a new folder for our project:</a:t>
            </a:r>
          </a:p>
          <a:p>
            <a:r>
              <a:rPr lang="en-US" dirty="0" smtClean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mkdir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myproject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myproject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</a:p>
          <a:p>
            <a:r>
              <a:rPr lang="en-US" dirty="0" err="1" smtClean="0"/>
              <a:t>mkdir</a:t>
            </a:r>
            <a:r>
              <a:rPr lang="en-US" dirty="0"/>
              <a:t> </a:t>
            </a:r>
            <a:r>
              <a:rPr lang="en-US" b="1" dirty="0"/>
              <a:t>make</a:t>
            </a:r>
            <a:r>
              <a:rPr lang="en-US" dirty="0"/>
              <a:t>s a </a:t>
            </a:r>
            <a:r>
              <a:rPr lang="en-US" b="1" dirty="0"/>
              <a:t>new directory</a:t>
            </a:r>
            <a:r>
              <a:rPr lang="en-US" dirty="0"/>
              <a:t>.</a:t>
            </a:r>
          </a:p>
          <a:p>
            <a:r>
              <a:rPr lang="en-US" dirty="0"/>
              <a:t>cd </a:t>
            </a:r>
            <a:r>
              <a:rPr lang="en-US" b="1" dirty="0"/>
              <a:t>changes</a:t>
            </a:r>
            <a:r>
              <a:rPr lang="en-US" dirty="0"/>
              <a:t> the </a:t>
            </a:r>
            <a:r>
              <a:rPr lang="en-US" b="1" dirty="0"/>
              <a:t>current working directory</a:t>
            </a:r>
            <a:r>
              <a:rPr lang="en-US" dirty="0"/>
              <a:t>.</a:t>
            </a:r>
          </a:p>
          <a:p>
            <a:r>
              <a:rPr lang="en-US" dirty="0"/>
              <a:t>Now that we are in the correct directory. We can start by initializing </a:t>
            </a:r>
            <a:r>
              <a:rPr lang="en-US" dirty="0" err="1"/>
              <a:t>Git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 descr="Changing the Git default configuration | PracticalSeries: Brackets-Git and  GitHu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7600"/>
            <a:ext cx="21336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670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you are having trouble remembering commands or options for commands, you can use </a:t>
            </a:r>
            <a:r>
              <a:rPr lang="en-US" dirty="0" err="1"/>
              <a:t>Git</a:t>
            </a:r>
            <a:r>
              <a:rPr lang="en-US" dirty="0"/>
              <a:t> help.</a:t>
            </a:r>
          </a:p>
          <a:p>
            <a:r>
              <a:rPr lang="en-US" dirty="0"/>
              <a:t>There are a couple of different ways you can use the help command in command line:</a:t>
            </a:r>
          </a:p>
          <a:p>
            <a:pPr lvl="0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command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 -help </a:t>
            </a:r>
          </a:p>
          <a:p>
            <a:pPr lvl="0"/>
            <a:r>
              <a:rPr lang="en-US" dirty="0"/>
              <a:t>-  See all the available options for the specific command</a:t>
            </a:r>
          </a:p>
          <a:p>
            <a:pPr lvl="0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help –all</a:t>
            </a:r>
          </a:p>
          <a:p>
            <a:pPr lvl="0"/>
            <a:r>
              <a:rPr lang="en-US" dirty="0"/>
              <a:t> -  See all possible commands</a:t>
            </a:r>
          </a:p>
          <a:p>
            <a:r>
              <a:rPr lang="en-US" dirty="0"/>
              <a:t> Let's go over the different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4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Initialize </a:t>
            </a:r>
            <a:r>
              <a:rPr lang="en-US" b="1" dirty="0" err="1"/>
              <a:t>Git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navigated to the correct folder, you can initialize </a:t>
            </a:r>
            <a:r>
              <a:rPr lang="en-US" dirty="0" err="1"/>
              <a:t>Git</a:t>
            </a:r>
            <a:r>
              <a:rPr lang="en-US" dirty="0"/>
              <a:t> on that folder: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/Users/user/</a:t>
            </a:r>
            <a:r>
              <a:rPr lang="en-US" dirty="0" err="1"/>
              <a:t>myproject</a:t>
            </a:r>
            <a:r>
              <a:rPr lang="en-US" dirty="0"/>
              <a:t>/.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You just created your first </a:t>
            </a:r>
            <a:r>
              <a:rPr lang="en-US" dirty="0" err="1"/>
              <a:t>Git</a:t>
            </a:r>
            <a:r>
              <a:rPr lang="en-US" dirty="0"/>
              <a:t> Repository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Using Git--Study Gui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54102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1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Adding New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just created your first local </a:t>
            </a:r>
            <a:r>
              <a:rPr lang="en-US" dirty="0" err="1"/>
              <a:t>Git</a:t>
            </a:r>
            <a:r>
              <a:rPr lang="en-US" dirty="0"/>
              <a:t> repo. But it is empty.</a:t>
            </a:r>
          </a:p>
          <a:p>
            <a:r>
              <a:rPr lang="en-US" dirty="0"/>
              <a:t>Fort this folder I’m creating simple any coding file using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 Using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r>
              <a:rPr lang="en-US" dirty="0" smtClean="0"/>
              <a:t>{  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Git</a:t>
            </a:r>
            <a:r>
              <a:rPr lang="en-US" dirty="0"/>
              <a:t>{ 		</a:t>
            </a:r>
            <a:endParaRPr lang="en-US" dirty="0" smtClean="0"/>
          </a:p>
          <a:p>
            <a:pPr lvl="2"/>
            <a:r>
              <a:rPr lang="en-US" dirty="0" smtClean="0"/>
              <a:t>                  Public </a:t>
            </a:r>
            <a:r>
              <a:rPr lang="en-US" dirty="0"/>
              <a:t>static void Main(string[]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</a:p>
          <a:p>
            <a:pPr lvl="4"/>
            <a:r>
              <a:rPr lang="en-US" dirty="0" smtClean="0"/>
              <a:t>         {</a:t>
            </a:r>
            <a:r>
              <a:rPr lang="en-US" dirty="0"/>
              <a:t>			</a:t>
            </a:r>
            <a:endParaRPr lang="en-US" dirty="0" smtClean="0"/>
          </a:p>
          <a:p>
            <a:pPr lvl="4"/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Console.WriteLine</a:t>
            </a:r>
            <a:r>
              <a:rPr lang="en-US" dirty="0"/>
              <a:t>(“This is the first file in my </a:t>
            </a:r>
            <a:r>
              <a:rPr lang="en-US" dirty="0" err="1"/>
              <a:t>Git</a:t>
            </a:r>
            <a:r>
              <a:rPr lang="en-US" dirty="0"/>
              <a:t> repo”); 	</a:t>
            </a:r>
            <a:endParaRPr lang="en-US" dirty="0" smtClean="0"/>
          </a:p>
          <a:p>
            <a:pPr lvl="4"/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    }   </a:t>
            </a:r>
          </a:p>
          <a:p>
            <a:pPr marL="1828800" lvl="4" indent="0">
              <a:buNone/>
            </a:pPr>
            <a:r>
              <a:rPr lang="en-US" dirty="0" smtClean="0"/>
              <a:t>            }</a:t>
            </a:r>
          </a:p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}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and Status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And save it to our new folder as </a:t>
            </a:r>
            <a:r>
              <a:rPr lang="en-US" dirty="0" err="1"/>
              <a:t>Git.cs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ls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Git.cs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/>
              <a:t>ls</a:t>
            </a:r>
            <a:r>
              <a:rPr lang="en-US" dirty="0"/>
              <a:t> will </a:t>
            </a:r>
            <a:r>
              <a:rPr lang="en-US" b="1" dirty="0"/>
              <a:t>list</a:t>
            </a:r>
            <a:r>
              <a:rPr lang="en-US" dirty="0"/>
              <a:t> the files in the directory. We can see that </a:t>
            </a:r>
            <a:r>
              <a:rPr lang="en-US" dirty="0" err="1"/>
              <a:t>Git.cs</a:t>
            </a:r>
            <a:r>
              <a:rPr lang="en-US" dirty="0"/>
              <a:t> is there.</a:t>
            </a:r>
          </a:p>
          <a:p>
            <a:r>
              <a:rPr lang="en-US" dirty="0"/>
              <a:t>Then we check the </a:t>
            </a:r>
            <a:r>
              <a:rPr lang="en-US" dirty="0" err="1"/>
              <a:t>Git</a:t>
            </a:r>
            <a:r>
              <a:rPr lang="en-US" dirty="0"/>
              <a:t> status and see if it is a part of our repo: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status</a:t>
            </a:r>
          </a:p>
          <a:p>
            <a:r>
              <a:rPr lang="en-US" dirty="0" smtClean="0"/>
              <a:t>On </a:t>
            </a:r>
            <a:r>
              <a:rPr lang="en-US" dirty="0"/>
              <a:t>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No </a:t>
            </a:r>
            <a:r>
              <a:rPr lang="en-US" dirty="0"/>
              <a:t>commits </a:t>
            </a:r>
            <a:r>
              <a:rPr lang="en-US" dirty="0" err="1"/>
              <a:t>yetUntracked</a:t>
            </a:r>
            <a:r>
              <a:rPr lang="en-US" dirty="0"/>
              <a:t> files: </a:t>
            </a:r>
            <a:endParaRPr lang="en-US" dirty="0" smtClean="0"/>
          </a:p>
          <a:p>
            <a:r>
              <a:rPr lang="en-US" dirty="0"/>
              <a:t> (use "</a:t>
            </a:r>
            <a:r>
              <a:rPr lang="en-US" dirty="0" err="1"/>
              <a:t>git</a:t>
            </a:r>
            <a:r>
              <a:rPr lang="en-US" dirty="0"/>
              <a:t> add ..." to include in what will be committed)  </a:t>
            </a:r>
            <a:endParaRPr lang="en-US" dirty="0" smtClean="0"/>
          </a:p>
          <a:p>
            <a:r>
              <a:rPr lang="en-US" dirty="0"/>
              <a:t>  </a:t>
            </a:r>
            <a:r>
              <a:rPr lang="en-US" dirty="0" err="1"/>
              <a:t>Git.csnothing</a:t>
            </a:r>
            <a:r>
              <a:rPr lang="en-US" dirty="0"/>
              <a:t> added to commit but untracked files present (use "</a:t>
            </a:r>
            <a:r>
              <a:rPr lang="en-US" dirty="0" err="1"/>
              <a:t>git</a:t>
            </a:r>
            <a:r>
              <a:rPr lang="en-US" dirty="0"/>
              <a:t> add" to track</a:t>
            </a:r>
            <a:r>
              <a:rPr lang="en-US" dirty="0" smtClean="0"/>
              <a:t>)</a:t>
            </a:r>
          </a:p>
          <a:p>
            <a:r>
              <a:rPr lang="en-US" dirty="0"/>
              <a:t>Now </a:t>
            </a:r>
            <a:r>
              <a:rPr lang="en-US" dirty="0" err="1"/>
              <a:t>Git</a:t>
            </a:r>
            <a:r>
              <a:rPr lang="en-US" dirty="0"/>
              <a:t> is </a:t>
            </a:r>
            <a:r>
              <a:rPr lang="en-US" b="1" dirty="0"/>
              <a:t>aware</a:t>
            </a:r>
            <a:r>
              <a:rPr lang="en-US" dirty="0"/>
              <a:t> of the file, but has not </a:t>
            </a:r>
            <a:r>
              <a:rPr lang="en-US" b="1" dirty="0"/>
              <a:t>added</a:t>
            </a:r>
            <a:r>
              <a:rPr lang="en-US" dirty="0"/>
              <a:t> it to our repository!</a:t>
            </a:r>
          </a:p>
          <a:p>
            <a:r>
              <a:rPr lang="en-US" dirty="0"/>
              <a:t>Files in your </a:t>
            </a:r>
            <a:r>
              <a:rPr lang="en-US" dirty="0" err="1"/>
              <a:t>Git</a:t>
            </a:r>
            <a:r>
              <a:rPr lang="en-US" dirty="0"/>
              <a:t> repository folder can be in one of 2 states:</a:t>
            </a:r>
          </a:p>
          <a:p>
            <a:pPr lvl="0"/>
            <a:r>
              <a:rPr lang="en-US" dirty="0"/>
              <a:t>Tracked </a:t>
            </a:r>
          </a:p>
          <a:p>
            <a:pPr lvl="0"/>
            <a:r>
              <a:rPr lang="en-US" dirty="0"/>
              <a:t>Untracked –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When you first add files to an empty repository, they are all untracked. To get </a:t>
            </a:r>
            <a:r>
              <a:rPr lang="en-US" dirty="0" err="1"/>
              <a:t>Git</a:t>
            </a:r>
            <a:r>
              <a:rPr lang="en-US" dirty="0"/>
              <a:t> to track them, you need to stage them, or add them to the staging environment.</a:t>
            </a: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Staging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One of the core functions of </a:t>
            </a:r>
            <a:r>
              <a:rPr lang="en-US" dirty="0" err="1"/>
              <a:t>Git</a:t>
            </a:r>
            <a:r>
              <a:rPr lang="en-US" dirty="0"/>
              <a:t> is the concepts of the Staging Environment, and the Commit.</a:t>
            </a:r>
          </a:p>
          <a:p>
            <a:r>
              <a:rPr lang="en-US" dirty="0"/>
              <a:t>As you are working, you may be adding, editing and removing files. But whenever you hit a milestone or finish a part of the work, you should add the files to a Staging Environment.</a:t>
            </a:r>
          </a:p>
          <a:p>
            <a:r>
              <a:rPr lang="en-US" b="1" dirty="0"/>
              <a:t>Staged</a:t>
            </a:r>
            <a:r>
              <a:rPr lang="en-US" dirty="0"/>
              <a:t> files are files that are ready to be </a:t>
            </a:r>
            <a:r>
              <a:rPr lang="en-US" b="1" dirty="0"/>
              <a:t>committed</a:t>
            </a:r>
            <a:r>
              <a:rPr lang="en-US" dirty="0"/>
              <a:t> to the repository you are working on. You will learn more about commit shortly.</a:t>
            </a:r>
          </a:p>
          <a:p>
            <a:r>
              <a:rPr lang="en-US" dirty="0"/>
              <a:t>For now, we are done working with </a:t>
            </a:r>
            <a:r>
              <a:rPr lang="en-US" dirty="0" err="1"/>
              <a:t>Git.cs</a:t>
            </a:r>
            <a:r>
              <a:rPr lang="en-US" dirty="0"/>
              <a:t>. So we can add it to the Staging Environment: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add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Git.cs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The file should be </a:t>
            </a:r>
            <a:r>
              <a:rPr lang="en-US" b="1" dirty="0"/>
              <a:t>Staged</a:t>
            </a:r>
            <a:r>
              <a:rPr lang="en-US" dirty="0"/>
              <a:t>. Let's check the status::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Example</a:t>
            </a:r>
            <a:endParaRPr lang="en-US" b="1" dirty="0"/>
          </a:p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/>
              </a:rPr>
              <a:t>git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status</a:t>
            </a:r>
          </a:p>
          <a:p>
            <a:r>
              <a:rPr lang="en-US" dirty="0"/>
              <a:t>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No commits</a:t>
            </a:r>
          </a:p>
          <a:p>
            <a:r>
              <a:rPr lang="en-US" dirty="0" smtClean="0"/>
              <a:t> </a:t>
            </a:r>
            <a:r>
              <a:rPr lang="en-US" dirty="0" err="1"/>
              <a:t>yetChanges</a:t>
            </a:r>
            <a:r>
              <a:rPr lang="en-US" dirty="0"/>
              <a:t> to be committed: </a:t>
            </a:r>
            <a:endParaRPr lang="en-US" dirty="0" smtClean="0"/>
          </a:p>
          <a:p>
            <a:r>
              <a:rPr lang="en-US" dirty="0"/>
              <a:t> (use "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..." to </a:t>
            </a:r>
            <a:r>
              <a:rPr lang="en-US" dirty="0" err="1"/>
              <a:t>unstage</a:t>
            </a:r>
            <a:r>
              <a:rPr lang="en-US" dirty="0"/>
              <a:t>)    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file: </a:t>
            </a:r>
            <a:r>
              <a:rPr lang="en-US" dirty="0" err="1" smtClean="0"/>
              <a:t>Git.cs</a:t>
            </a:r>
            <a:endParaRPr lang="en-US" dirty="0" smtClean="0"/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Git - Recording Changes to the Repositor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48006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3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766</Words>
  <Application>Microsoft Office PowerPoint</Application>
  <PresentationFormat>On-screen Show (4:3)</PresentationFormat>
  <Paragraphs>257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Git and  GitHub </vt:lpstr>
      <vt:lpstr>What is Git? </vt:lpstr>
      <vt:lpstr>Git Installation: </vt:lpstr>
      <vt:lpstr>Configure Git </vt:lpstr>
      <vt:lpstr>Git Help Command</vt:lpstr>
      <vt:lpstr>Initialize Git </vt:lpstr>
      <vt:lpstr>Git Adding New Files </vt:lpstr>
      <vt:lpstr>List and Status Commands</vt:lpstr>
      <vt:lpstr>Git Staging Environment </vt:lpstr>
      <vt:lpstr>Git Add More than One File </vt:lpstr>
      <vt:lpstr>Git Commit </vt:lpstr>
      <vt:lpstr>What is GitHub? </vt:lpstr>
      <vt:lpstr>GitHub Page</vt:lpstr>
      <vt:lpstr>Create a Repository on GitHub </vt:lpstr>
      <vt:lpstr>Filling the details in Repo</vt:lpstr>
      <vt:lpstr>Push Local Repository to GitHub </vt:lpstr>
      <vt:lpstr>Pulling to the Repo</vt:lpstr>
      <vt:lpstr>Log and Diff </vt:lpstr>
      <vt:lpstr>Git Merge </vt:lpstr>
      <vt:lpstr>Git Pull </vt:lpstr>
      <vt:lpstr>Git Push to GitHub </vt:lpstr>
      <vt:lpstr> Create a New Branch for Master</vt:lpstr>
      <vt:lpstr>Selecting a Branch</vt:lpstr>
      <vt:lpstr>Editing the existing file</vt:lpstr>
      <vt:lpstr>Commiting Changes</vt:lpstr>
      <vt:lpstr>        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 and  GitHub </dc:title>
  <dc:creator>hjha03144@gmail.com</dc:creator>
  <cp:lastModifiedBy>com</cp:lastModifiedBy>
  <cp:revision>45</cp:revision>
  <dcterms:created xsi:type="dcterms:W3CDTF">2022-11-02T11:42:31Z</dcterms:created>
  <dcterms:modified xsi:type="dcterms:W3CDTF">2023-10-15T17:41:19Z</dcterms:modified>
</cp:coreProperties>
</file>