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65" r:id="rId12"/>
  </p:sldIdLst>
  <p:sldSz cx="12192000" cy="6858000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Noto Sans Symbols" panose="020B0604020202020204" charset="0"/>
      <p:regular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49">
          <p15:clr>
            <a:srgbClr val="A4A3A4"/>
          </p15:clr>
        </p15:guide>
        <p15:guide id="2" pos="232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2" roundtripDataSignature="AMtx7mj2tfnw/z739FrauExb7XE+xxQB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36670-FB6F-4120-9A18-FEA5EF0C4A1C}" v="20" dt="2024-12-08T09:47:46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032" y="91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17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17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7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7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7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177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172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 Bharadwaj" userId="3e265db7f5a6437f" providerId="LiveId" clId="{4A336670-FB6F-4120-9A18-FEA5EF0C4A1C}"/>
    <pc:docChg chg="undo custSel addSld delSld modSld">
      <pc:chgData name="Vishal Bharadwaj" userId="3e265db7f5a6437f" providerId="LiveId" clId="{4A336670-FB6F-4120-9A18-FEA5EF0C4A1C}" dt="2024-12-08T09:48:34.906" v="1045" actId="1076"/>
      <pc:docMkLst>
        <pc:docMk/>
      </pc:docMkLst>
      <pc:sldChg chg="modSp mod">
        <pc:chgData name="Vishal Bharadwaj" userId="3e265db7f5a6437f" providerId="LiveId" clId="{4A336670-FB6F-4120-9A18-FEA5EF0C4A1C}" dt="2024-12-07T07:52:08.631" v="421" actId="1076"/>
        <pc:sldMkLst>
          <pc:docMk/>
          <pc:sldMk cId="0" sldId="257"/>
        </pc:sldMkLst>
        <pc:spChg chg="mod">
          <ac:chgData name="Vishal Bharadwaj" userId="3e265db7f5a6437f" providerId="LiveId" clId="{4A336670-FB6F-4120-9A18-FEA5EF0C4A1C}" dt="2024-12-07T07:51:53.394" v="419" actId="255"/>
          <ac:spMkLst>
            <pc:docMk/>
            <pc:sldMk cId="0" sldId="257"/>
            <ac:spMk id="14" creationId="{00000000-0000-0000-0000-000000000000}"/>
          </ac:spMkLst>
        </pc:spChg>
        <pc:spChg chg="mod">
          <ac:chgData name="Vishal Bharadwaj" userId="3e265db7f5a6437f" providerId="LiveId" clId="{4A336670-FB6F-4120-9A18-FEA5EF0C4A1C}" dt="2024-12-07T07:52:02.282" v="420" actId="1076"/>
          <ac:spMkLst>
            <pc:docMk/>
            <pc:sldMk cId="0" sldId="257"/>
            <ac:spMk id="15" creationId="{00000000-0000-0000-0000-000000000000}"/>
          </ac:spMkLst>
        </pc:spChg>
        <pc:spChg chg="mod">
          <ac:chgData name="Vishal Bharadwaj" userId="3e265db7f5a6437f" providerId="LiveId" clId="{4A336670-FB6F-4120-9A18-FEA5EF0C4A1C}" dt="2024-12-07T07:52:08.631" v="421" actId="1076"/>
          <ac:spMkLst>
            <pc:docMk/>
            <pc:sldMk cId="0" sldId="257"/>
            <ac:spMk id="16" creationId="{00000000-0000-0000-0000-000000000000}"/>
          </ac:spMkLst>
        </pc:spChg>
      </pc:sldChg>
      <pc:sldChg chg="modSp mod">
        <pc:chgData name="Vishal Bharadwaj" userId="3e265db7f5a6437f" providerId="LiveId" clId="{4A336670-FB6F-4120-9A18-FEA5EF0C4A1C}" dt="2024-12-07T07:51:25.146" v="417" actId="2711"/>
        <pc:sldMkLst>
          <pc:docMk/>
          <pc:sldMk cId="0" sldId="258"/>
        </pc:sldMkLst>
        <pc:spChg chg="mod">
          <ac:chgData name="Vishal Bharadwaj" userId="3e265db7f5a6437f" providerId="LiveId" clId="{4A336670-FB6F-4120-9A18-FEA5EF0C4A1C}" dt="2024-12-07T07:51:25.146" v="417" actId="2711"/>
          <ac:spMkLst>
            <pc:docMk/>
            <pc:sldMk cId="0" sldId="258"/>
            <ac:spMk id="13" creationId="{00000000-0000-0000-0000-000000000000}"/>
          </ac:spMkLst>
        </pc:spChg>
      </pc:sldChg>
      <pc:sldChg chg="modSp mod">
        <pc:chgData name="Vishal Bharadwaj" userId="3e265db7f5a6437f" providerId="LiveId" clId="{4A336670-FB6F-4120-9A18-FEA5EF0C4A1C}" dt="2024-12-07T09:00:43.176" v="532" actId="20577"/>
        <pc:sldMkLst>
          <pc:docMk/>
          <pc:sldMk cId="0" sldId="259"/>
        </pc:sldMkLst>
        <pc:spChg chg="mod">
          <ac:chgData name="Vishal Bharadwaj" userId="3e265db7f5a6437f" providerId="LiveId" clId="{4A336670-FB6F-4120-9A18-FEA5EF0C4A1C}" dt="2024-12-07T07:52:24.599" v="422" actId="2711"/>
          <ac:spMkLst>
            <pc:docMk/>
            <pc:sldMk cId="0" sldId="259"/>
            <ac:spMk id="10" creationId="{00000000-0000-0000-0000-000000000000}"/>
          </ac:spMkLst>
        </pc:spChg>
        <pc:spChg chg="mod">
          <ac:chgData name="Vishal Bharadwaj" userId="3e265db7f5a6437f" providerId="LiveId" clId="{4A336670-FB6F-4120-9A18-FEA5EF0C4A1C}" dt="2024-12-07T09:00:43.176" v="532" actId="20577"/>
          <ac:spMkLst>
            <pc:docMk/>
            <pc:sldMk cId="0" sldId="259"/>
            <ac:spMk id="11" creationId="{1253EA77-B8EE-4465-E7C5-BE5FA9C44F92}"/>
          </ac:spMkLst>
        </pc:spChg>
      </pc:sldChg>
      <pc:sldChg chg="modSp mod">
        <pc:chgData name="Vishal Bharadwaj" userId="3e265db7f5a6437f" providerId="LiveId" clId="{4A336670-FB6F-4120-9A18-FEA5EF0C4A1C}" dt="2024-12-07T08:24:44.808" v="500" actId="2710"/>
        <pc:sldMkLst>
          <pc:docMk/>
          <pc:sldMk cId="0" sldId="260"/>
        </pc:sldMkLst>
        <pc:spChg chg="mod">
          <ac:chgData name="Vishal Bharadwaj" userId="3e265db7f5a6437f" providerId="LiveId" clId="{4A336670-FB6F-4120-9A18-FEA5EF0C4A1C}" dt="2024-12-07T07:50:54.430" v="414" actId="255"/>
          <ac:spMkLst>
            <pc:docMk/>
            <pc:sldMk cId="0" sldId="260"/>
            <ac:spMk id="10" creationId="{00000000-0000-0000-0000-000000000000}"/>
          </ac:spMkLst>
        </pc:spChg>
        <pc:spChg chg="mod">
          <ac:chgData name="Vishal Bharadwaj" userId="3e265db7f5a6437f" providerId="LiveId" clId="{4A336670-FB6F-4120-9A18-FEA5EF0C4A1C}" dt="2024-12-07T08:24:44.808" v="500" actId="2710"/>
          <ac:spMkLst>
            <pc:docMk/>
            <pc:sldMk cId="0" sldId="260"/>
            <ac:spMk id="11" creationId="{00000000-0000-0000-0000-000000000000}"/>
          </ac:spMkLst>
        </pc:spChg>
      </pc:sldChg>
      <pc:sldChg chg="addSp delSp modSp mod">
        <pc:chgData name="Vishal Bharadwaj" userId="3e265db7f5a6437f" providerId="LiveId" clId="{4A336670-FB6F-4120-9A18-FEA5EF0C4A1C}" dt="2024-12-07T09:07:14.526" v="571" actId="313"/>
        <pc:sldMkLst>
          <pc:docMk/>
          <pc:sldMk cId="0" sldId="261"/>
        </pc:sldMkLst>
        <pc:spChg chg="add del mod">
          <ac:chgData name="Vishal Bharadwaj" userId="3e265db7f5a6437f" providerId="LiveId" clId="{4A336670-FB6F-4120-9A18-FEA5EF0C4A1C}" dt="2024-12-07T08:58:08.090" v="508" actId="21"/>
          <ac:spMkLst>
            <pc:docMk/>
            <pc:sldMk cId="0" sldId="261"/>
            <ac:spMk id="3" creationId="{41BDF5F1-C2E6-4D77-0B50-83BE3D01E477}"/>
          </ac:spMkLst>
        </pc:spChg>
        <pc:spChg chg="add del">
          <ac:chgData name="Vishal Bharadwaj" userId="3e265db7f5a6437f" providerId="LiveId" clId="{4A336670-FB6F-4120-9A18-FEA5EF0C4A1C}" dt="2024-12-07T08:58:08.090" v="508" actId="21"/>
          <ac:spMkLst>
            <pc:docMk/>
            <pc:sldMk cId="0" sldId="261"/>
            <ac:spMk id="10" creationId="{00000000-0000-0000-0000-000000000000}"/>
          </ac:spMkLst>
        </pc:spChg>
        <pc:spChg chg="add del mod">
          <ac:chgData name="Vishal Bharadwaj" userId="3e265db7f5a6437f" providerId="LiveId" clId="{4A336670-FB6F-4120-9A18-FEA5EF0C4A1C}" dt="2024-12-07T09:07:14.526" v="571" actId="313"/>
          <ac:spMkLst>
            <pc:docMk/>
            <pc:sldMk cId="0" sldId="261"/>
            <ac:spMk id="11" creationId="{740E7B5E-18A2-365F-C875-0BE204B9C7DF}"/>
          </ac:spMkLst>
        </pc:spChg>
        <pc:spChg chg="add del">
          <ac:chgData name="Vishal Bharadwaj" userId="3e265db7f5a6437f" providerId="LiveId" clId="{4A336670-FB6F-4120-9A18-FEA5EF0C4A1C}" dt="2024-12-07T08:58:08.090" v="508" actId="21"/>
          <ac:spMkLst>
            <pc:docMk/>
            <pc:sldMk cId="0" sldId="261"/>
            <ac:spMk id="166" creationId="{00000000-0000-0000-0000-000000000000}"/>
          </ac:spMkLst>
        </pc:spChg>
        <pc:spChg chg="add del">
          <ac:chgData name="Vishal Bharadwaj" userId="3e265db7f5a6437f" providerId="LiveId" clId="{4A336670-FB6F-4120-9A18-FEA5EF0C4A1C}" dt="2024-12-07T08:58:08.090" v="508" actId="21"/>
          <ac:spMkLst>
            <pc:docMk/>
            <pc:sldMk cId="0" sldId="261"/>
            <ac:spMk id="167" creationId="{00000000-0000-0000-0000-000000000000}"/>
          </ac:spMkLst>
        </pc:spChg>
        <pc:spChg chg="add del">
          <ac:chgData name="Vishal Bharadwaj" userId="3e265db7f5a6437f" providerId="LiveId" clId="{4A336670-FB6F-4120-9A18-FEA5EF0C4A1C}" dt="2024-12-07T08:58:08.090" v="508" actId="21"/>
          <ac:spMkLst>
            <pc:docMk/>
            <pc:sldMk cId="0" sldId="261"/>
            <ac:spMk id="175" creationId="{00000000-0000-0000-0000-000000000000}"/>
          </ac:spMkLst>
        </pc:spChg>
        <pc:grpChg chg="add del">
          <ac:chgData name="Vishal Bharadwaj" userId="3e265db7f5a6437f" providerId="LiveId" clId="{4A336670-FB6F-4120-9A18-FEA5EF0C4A1C}" dt="2024-12-07T08:58:08.090" v="508" actId="21"/>
          <ac:grpSpMkLst>
            <pc:docMk/>
            <pc:sldMk cId="0" sldId="261"/>
            <ac:grpSpMk id="169" creationId="{00000000-0000-0000-0000-000000000000}"/>
          </ac:grpSpMkLst>
        </pc:grpChg>
      </pc:sldChg>
      <pc:sldChg chg="addSp delSp modSp mod">
        <pc:chgData name="Vishal Bharadwaj" userId="3e265db7f5a6437f" providerId="LiveId" clId="{4A336670-FB6F-4120-9A18-FEA5EF0C4A1C}" dt="2024-12-07T09:27:23.329" v="700" actId="1076"/>
        <pc:sldMkLst>
          <pc:docMk/>
          <pc:sldMk cId="0" sldId="262"/>
        </pc:sldMkLst>
        <pc:spChg chg="add del mod">
          <ac:chgData name="Vishal Bharadwaj" userId="3e265db7f5a6437f" providerId="LiveId" clId="{4A336670-FB6F-4120-9A18-FEA5EF0C4A1C}" dt="2024-12-07T09:25:27.152" v="625"/>
          <ac:spMkLst>
            <pc:docMk/>
            <pc:sldMk cId="0" sldId="262"/>
            <ac:spMk id="3" creationId="{51AD6495-F552-9364-B9AC-4EC46D7A0854}"/>
          </ac:spMkLst>
        </pc:spChg>
        <pc:spChg chg="mod">
          <ac:chgData name="Vishal Bharadwaj" userId="3e265db7f5a6437f" providerId="LiveId" clId="{4A336670-FB6F-4120-9A18-FEA5EF0C4A1C}" dt="2024-12-07T09:27:23.329" v="700" actId="1076"/>
          <ac:spMkLst>
            <pc:docMk/>
            <pc:sldMk cId="0" sldId="262"/>
            <ac:spMk id="11" creationId="{00000000-0000-0000-0000-000000000000}"/>
          </ac:spMkLst>
        </pc:spChg>
        <pc:spChg chg="del mod">
          <ac:chgData name="Vishal Bharadwaj" userId="3e265db7f5a6437f" providerId="LiveId" clId="{4A336670-FB6F-4120-9A18-FEA5EF0C4A1C}" dt="2024-12-07T09:25:27.151" v="623"/>
          <ac:spMkLst>
            <pc:docMk/>
            <pc:sldMk cId="0" sldId="262"/>
            <ac:spMk id="12" creationId="{ECFB1F71-7504-1621-1A25-A33645877DAA}"/>
          </ac:spMkLst>
        </pc:spChg>
        <pc:graphicFrameChg chg="add mod modGraphic">
          <ac:chgData name="Vishal Bharadwaj" userId="3e265db7f5a6437f" providerId="LiveId" clId="{4A336670-FB6F-4120-9A18-FEA5EF0C4A1C}" dt="2024-12-07T09:27:12.187" v="698" actId="1076"/>
          <ac:graphicFrameMkLst>
            <pc:docMk/>
            <pc:sldMk cId="0" sldId="262"/>
            <ac:graphicFrameMk id="2" creationId="{43F4E53F-16AD-242E-53F6-D4F54D2BD32B}"/>
          </ac:graphicFrameMkLst>
        </pc:graphicFrameChg>
      </pc:sldChg>
      <pc:sldChg chg="addSp delSp modSp mod">
        <pc:chgData name="Vishal Bharadwaj" userId="3e265db7f5a6437f" providerId="LiveId" clId="{4A336670-FB6F-4120-9A18-FEA5EF0C4A1C}" dt="2024-12-07T15:14:34.730" v="894" actId="255"/>
        <pc:sldMkLst>
          <pc:docMk/>
          <pc:sldMk cId="0" sldId="263"/>
        </pc:sldMkLst>
        <pc:spChg chg="add mod">
          <ac:chgData name="Vishal Bharadwaj" userId="3e265db7f5a6437f" providerId="LiveId" clId="{4A336670-FB6F-4120-9A18-FEA5EF0C4A1C}" dt="2024-12-07T15:14:34.730" v="894" actId="255"/>
          <ac:spMkLst>
            <pc:docMk/>
            <pc:sldMk cId="0" sldId="263"/>
            <ac:spMk id="4" creationId="{C0E940E8-7954-29C5-095C-63AA18FED183}"/>
          </ac:spMkLst>
        </pc:spChg>
        <pc:spChg chg="mod">
          <ac:chgData name="Vishal Bharadwaj" userId="3e265db7f5a6437f" providerId="LiveId" clId="{4A336670-FB6F-4120-9A18-FEA5EF0C4A1C}" dt="2024-12-07T15:13:25.853" v="880" actId="20577"/>
          <ac:spMkLst>
            <pc:docMk/>
            <pc:sldMk cId="0" sldId="263"/>
            <ac:spMk id="11" creationId="{00000000-0000-0000-0000-000000000000}"/>
          </ac:spMkLst>
        </pc:spChg>
        <pc:spChg chg="del mod">
          <ac:chgData name="Vishal Bharadwaj" userId="3e265db7f5a6437f" providerId="LiveId" clId="{4A336670-FB6F-4120-9A18-FEA5EF0C4A1C}" dt="2024-12-07T15:08:04.701" v="865"/>
          <ac:spMkLst>
            <pc:docMk/>
            <pc:sldMk cId="0" sldId="263"/>
            <ac:spMk id="12" creationId="{00000000-0000-0000-0000-000000000000}"/>
          </ac:spMkLst>
        </pc:spChg>
        <pc:picChg chg="add mod">
          <ac:chgData name="Vishal Bharadwaj" userId="3e265db7f5a6437f" providerId="LiveId" clId="{4A336670-FB6F-4120-9A18-FEA5EF0C4A1C}" dt="2024-12-07T15:12:54.269" v="875" actId="1076"/>
          <ac:picMkLst>
            <pc:docMk/>
            <pc:sldMk cId="0" sldId="263"/>
            <ac:picMk id="3" creationId="{AF30028A-6B99-D0F9-F42A-F43536CEB6A4}"/>
          </ac:picMkLst>
        </pc:picChg>
      </pc:sldChg>
      <pc:sldChg chg="addSp modSp mod">
        <pc:chgData name="Vishal Bharadwaj" userId="3e265db7f5a6437f" providerId="LiveId" clId="{4A336670-FB6F-4120-9A18-FEA5EF0C4A1C}" dt="2024-12-07T15:42:36.492" v="1006" actId="2711"/>
        <pc:sldMkLst>
          <pc:docMk/>
          <pc:sldMk cId="693728445" sldId="269"/>
        </pc:sldMkLst>
        <pc:spChg chg="add mod">
          <ac:chgData name="Vishal Bharadwaj" userId="3e265db7f5a6437f" providerId="LiveId" clId="{4A336670-FB6F-4120-9A18-FEA5EF0C4A1C}" dt="2024-12-07T15:42:23.711" v="1005" actId="2710"/>
          <ac:spMkLst>
            <pc:docMk/>
            <pc:sldMk cId="693728445" sldId="269"/>
            <ac:spMk id="2" creationId="{DAFD2B4C-5FE7-0EE5-89A1-84F2D4B0002A}"/>
          </ac:spMkLst>
        </pc:spChg>
        <pc:spChg chg="mod">
          <ac:chgData name="Vishal Bharadwaj" userId="3e265db7f5a6437f" providerId="LiveId" clId="{4A336670-FB6F-4120-9A18-FEA5EF0C4A1C}" dt="2024-12-07T15:42:36.492" v="1006" actId="2711"/>
          <ac:spMkLst>
            <pc:docMk/>
            <pc:sldMk cId="693728445" sldId="269"/>
            <ac:spMk id="12" creationId="{8EA1A492-DC90-E017-4A7D-4FC71B18C8F2}"/>
          </ac:spMkLst>
        </pc:spChg>
      </pc:sldChg>
      <pc:sldChg chg="addSp modSp mod">
        <pc:chgData name="Vishal Bharadwaj" userId="3e265db7f5a6437f" providerId="LiveId" clId="{4A336670-FB6F-4120-9A18-FEA5EF0C4A1C}" dt="2024-12-07T15:43:50.346" v="1013" actId="2710"/>
        <pc:sldMkLst>
          <pc:docMk/>
          <pc:sldMk cId="1732840842" sldId="271"/>
        </pc:sldMkLst>
        <pc:spChg chg="add mod">
          <ac:chgData name="Vishal Bharadwaj" userId="3e265db7f5a6437f" providerId="LiveId" clId="{4A336670-FB6F-4120-9A18-FEA5EF0C4A1C}" dt="2024-12-07T15:43:50.346" v="1013" actId="2710"/>
          <ac:spMkLst>
            <pc:docMk/>
            <pc:sldMk cId="1732840842" sldId="271"/>
            <ac:spMk id="2" creationId="{AB505397-1393-EA91-5A99-2652D13BA089}"/>
          </ac:spMkLst>
        </pc:spChg>
        <pc:spChg chg="mod">
          <ac:chgData name="Vishal Bharadwaj" userId="3e265db7f5a6437f" providerId="LiveId" clId="{4A336670-FB6F-4120-9A18-FEA5EF0C4A1C}" dt="2024-12-07T15:42:47.654" v="1007" actId="2711"/>
          <ac:spMkLst>
            <pc:docMk/>
            <pc:sldMk cId="1732840842" sldId="271"/>
            <ac:spMk id="10" creationId="{00000000-0000-0000-0000-000000000000}"/>
          </ac:spMkLst>
        </pc:spChg>
      </pc:sldChg>
      <pc:sldChg chg="new del">
        <pc:chgData name="Vishal Bharadwaj" userId="3e265db7f5a6437f" providerId="LiveId" clId="{4A336670-FB6F-4120-9A18-FEA5EF0C4A1C}" dt="2024-12-07T09:27:46.354" v="702" actId="680"/>
        <pc:sldMkLst>
          <pc:docMk/>
          <pc:sldMk cId="1830454071" sldId="272"/>
        </pc:sldMkLst>
      </pc:sldChg>
      <pc:sldChg chg="new del">
        <pc:chgData name="Vishal Bharadwaj" userId="3e265db7f5a6437f" providerId="LiveId" clId="{4A336670-FB6F-4120-9A18-FEA5EF0C4A1C}" dt="2024-12-07T09:28:04.741" v="704" actId="680"/>
        <pc:sldMkLst>
          <pc:docMk/>
          <pc:sldMk cId="2160023284" sldId="272"/>
        </pc:sldMkLst>
      </pc:sldChg>
      <pc:sldChg chg="addSp modSp add mod">
        <pc:chgData name="Vishal Bharadwaj" userId="3e265db7f5a6437f" providerId="LiveId" clId="{4A336670-FB6F-4120-9A18-FEA5EF0C4A1C}" dt="2024-12-07T09:32:33.759" v="859" actId="1076"/>
        <pc:sldMkLst>
          <pc:docMk/>
          <pc:sldMk cId="2273950172" sldId="272"/>
        </pc:sldMkLst>
        <pc:spChg chg="add mod">
          <ac:chgData name="Vishal Bharadwaj" userId="3e265db7f5a6437f" providerId="LiveId" clId="{4A336670-FB6F-4120-9A18-FEA5EF0C4A1C}" dt="2024-12-07T09:32:23.711" v="858" actId="255"/>
          <ac:spMkLst>
            <pc:docMk/>
            <pc:sldMk cId="2273950172" sldId="272"/>
            <ac:spMk id="3" creationId="{60600E34-7309-3D21-4546-828AB6F3B213}"/>
          </ac:spMkLst>
        </pc:spChg>
        <pc:graphicFrameChg chg="mod modGraphic">
          <ac:chgData name="Vishal Bharadwaj" userId="3e265db7f5a6437f" providerId="LiveId" clId="{4A336670-FB6F-4120-9A18-FEA5EF0C4A1C}" dt="2024-12-07T09:32:33.759" v="859" actId="1076"/>
          <ac:graphicFrameMkLst>
            <pc:docMk/>
            <pc:sldMk cId="2273950172" sldId="272"/>
            <ac:graphicFrameMk id="2" creationId="{40B23845-5B39-BA20-EB46-5D8EA1CE8543}"/>
          </ac:graphicFrameMkLst>
        </pc:graphicFrameChg>
      </pc:sldChg>
      <pc:sldChg chg="addSp delSp modSp add mod">
        <pc:chgData name="Vishal Bharadwaj" userId="3e265db7f5a6437f" providerId="LiveId" clId="{4A336670-FB6F-4120-9A18-FEA5EF0C4A1C}" dt="2024-12-07T15:19:34.280" v="940" actId="1076"/>
        <pc:sldMkLst>
          <pc:docMk/>
          <pc:sldMk cId="3252098636" sldId="273"/>
        </pc:sldMkLst>
        <pc:spChg chg="add del mod">
          <ac:chgData name="Vishal Bharadwaj" userId="3e265db7f5a6437f" providerId="LiveId" clId="{4A336670-FB6F-4120-9A18-FEA5EF0C4A1C}" dt="2024-12-07T15:16:28.194" v="905"/>
          <ac:spMkLst>
            <pc:docMk/>
            <pc:sldMk cId="3252098636" sldId="273"/>
            <ac:spMk id="2" creationId="{32F8A2AF-FF73-54F2-B7B1-24348D6BFD7F}"/>
          </ac:spMkLst>
        </pc:spChg>
        <pc:spChg chg="add mod">
          <ac:chgData name="Vishal Bharadwaj" userId="3e265db7f5a6437f" providerId="LiveId" clId="{4A336670-FB6F-4120-9A18-FEA5EF0C4A1C}" dt="2024-12-07T15:17:38.699" v="925" actId="1076"/>
          <ac:spMkLst>
            <pc:docMk/>
            <pc:sldMk cId="3252098636" sldId="273"/>
            <ac:spMk id="7" creationId="{52756FBB-E161-DEEF-3041-FC3F261F9A5B}"/>
          </ac:spMkLst>
        </pc:spChg>
        <pc:picChg chg="del">
          <ac:chgData name="Vishal Bharadwaj" userId="3e265db7f5a6437f" providerId="LiveId" clId="{4A336670-FB6F-4120-9A18-FEA5EF0C4A1C}" dt="2024-12-07T15:15:32.398" v="896" actId="21"/>
          <ac:picMkLst>
            <pc:docMk/>
            <pc:sldMk cId="3252098636" sldId="273"/>
            <ac:picMk id="3" creationId="{EB35471C-FAA2-F59E-91EC-79484972CE95}"/>
          </ac:picMkLst>
        </pc:picChg>
        <pc:picChg chg="add mod">
          <ac:chgData name="Vishal Bharadwaj" userId="3e265db7f5a6437f" providerId="LiveId" clId="{4A336670-FB6F-4120-9A18-FEA5EF0C4A1C}" dt="2024-12-07T15:19:34.280" v="940" actId="1076"/>
          <ac:picMkLst>
            <pc:docMk/>
            <pc:sldMk cId="3252098636" sldId="273"/>
            <ac:picMk id="6" creationId="{ED458CED-0E48-CBC1-568A-38301AA58863}"/>
          </ac:picMkLst>
        </pc:picChg>
      </pc:sldChg>
      <pc:sldChg chg="addSp delSp modSp add mod">
        <pc:chgData name="Vishal Bharadwaj" userId="3e265db7f5a6437f" providerId="LiveId" clId="{4A336670-FB6F-4120-9A18-FEA5EF0C4A1C}" dt="2024-12-07T15:21:19.871" v="960" actId="1076"/>
        <pc:sldMkLst>
          <pc:docMk/>
          <pc:sldMk cId="2352397010" sldId="274"/>
        </pc:sldMkLst>
        <pc:spChg chg="del mod">
          <ac:chgData name="Vishal Bharadwaj" userId="3e265db7f5a6437f" providerId="LiveId" clId="{4A336670-FB6F-4120-9A18-FEA5EF0C4A1C}" dt="2024-12-07T15:19:22.046" v="936"/>
          <ac:spMkLst>
            <pc:docMk/>
            <pc:sldMk cId="2352397010" sldId="274"/>
            <ac:spMk id="4" creationId="{FAC48F60-1FC0-3B8B-5FF7-EB2C2539CD5E}"/>
          </ac:spMkLst>
        </pc:spChg>
        <pc:spChg chg="add mod">
          <ac:chgData name="Vishal Bharadwaj" userId="3e265db7f5a6437f" providerId="LiveId" clId="{4A336670-FB6F-4120-9A18-FEA5EF0C4A1C}" dt="2024-12-07T15:21:19.871" v="960" actId="1076"/>
          <ac:spMkLst>
            <pc:docMk/>
            <pc:sldMk cId="2352397010" sldId="274"/>
            <ac:spMk id="5" creationId="{38E3233C-298B-C806-5EC8-8232D4BCFA30}"/>
          </ac:spMkLst>
        </pc:spChg>
        <pc:spChg chg="del mod">
          <ac:chgData name="Vishal Bharadwaj" userId="3e265db7f5a6437f" providerId="LiveId" clId="{4A336670-FB6F-4120-9A18-FEA5EF0C4A1C}" dt="2024-12-07T15:19:22.046" v="938"/>
          <ac:spMkLst>
            <pc:docMk/>
            <pc:sldMk cId="2352397010" sldId="274"/>
            <ac:spMk id="7" creationId="{A66E2BC4-F1AC-8239-B149-16FA72298841}"/>
          </ac:spMkLst>
        </pc:spChg>
        <pc:picChg chg="add mod">
          <ac:chgData name="Vishal Bharadwaj" userId="3e265db7f5a6437f" providerId="LiveId" clId="{4A336670-FB6F-4120-9A18-FEA5EF0C4A1C}" dt="2024-12-07T15:19:20.732" v="934" actId="14100"/>
          <ac:picMkLst>
            <pc:docMk/>
            <pc:sldMk cId="2352397010" sldId="274"/>
            <ac:picMk id="3" creationId="{889ADB54-D824-CEF0-F961-8370484AFCB0}"/>
          </ac:picMkLst>
        </pc:picChg>
        <pc:picChg chg="del">
          <ac:chgData name="Vishal Bharadwaj" userId="3e265db7f5a6437f" providerId="LiveId" clId="{4A336670-FB6F-4120-9A18-FEA5EF0C4A1C}" dt="2024-12-07T15:18:03.272" v="927" actId="21"/>
          <ac:picMkLst>
            <pc:docMk/>
            <pc:sldMk cId="2352397010" sldId="274"/>
            <ac:picMk id="6" creationId="{F0B54255-63B1-330F-DCE6-7D663CEF579B}"/>
          </ac:picMkLst>
        </pc:picChg>
      </pc:sldChg>
      <pc:sldChg chg="addSp delSp modSp add mod">
        <pc:chgData name="Vishal Bharadwaj" userId="3e265db7f5a6437f" providerId="LiveId" clId="{4A336670-FB6F-4120-9A18-FEA5EF0C4A1C}" dt="2024-12-08T09:48:34.906" v="1045" actId="1076"/>
        <pc:sldMkLst>
          <pc:docMk/>
          <pc:sldMk cId="765686704" sldId="275"/>
        </pc:sldMkLst>
        <pc:spChg chg="add">
          <ac:chgData name="Vishal Bharadwaj" userId="3e265db7f5a6437f" providerId="LiveId" clId="{4A336670-FB6F-4120-9A18-FEA5EF0C4A1C}" dt="2024-12-08T09:47:10.791" v="1017"/>
          <ac:spMkLst>
            <pc:docMk/>
            <pc:sldMk cId="765686704" sldId="275"/>
            <ac:spMk id="3" creationId="{2C928C3A-8F38-C517-810D-2B6CB8A2F55B}"/>
          </ac:spMkLst>
        </pc:spChg>
        <pc:spChg chg="add mod">
          <ac:chgData name="Vishal Bharadwaj" userId="3e265db7f5a6437f" providerId="LiveId" clId="{4A336670-FB6F-4120-9A18-FEA5EF0C4A1C}" dt="2024-12-08T09:48:34.906" v="1045" actId="1076"/>
          <ac:spMkLst>
            <pc:docMk/>
            <pc:sldMk cId="765686704" sldId="275"/>
            <ac:spMk id="5" creationId="{300E9220-BFCB-DF99-F104-FF6EEAED9FB3}"/>
          </ac:spMkLst>
        </pc:spChg>
        <pc:spChg chg="del mod">
          <ac:chgData name="Vishal Bharadwaj" userId="3e265db7f5a6437f" providerId="LiveId" clId="{4A336670-FB6F-4120-9A18-FEA5EF0C4A1C}" dt="2024-12-07T15:32:42.038" v="986"/>
          <ac:spMkLst>
            <pc:docMk/>
            <pc:sldMk cId="765686704" sldId="275"/>
            <ac:spMk id="5" creationId="{4C5D8E25-C09D-6DE6-D595-DD68255CB017}"/>
          </ac:spMkLst>
        </pc:spChg>
        <pc:spChg chg="mod">
          <ac:chgData name="Vishal Bharadwaj" userId="3e265db7f5a6437f" providerId="LiveId" clId="{4A336670-FB6F-4120-9A18-FEA5EF0C4A1C}" dt="2024-12-07T15:33:14.852" v="989" actId="1076"/>
          <ac:spMkLst>
            <pc:docMk/>
            <pc:sldMk cId="765686704" sldId="275"/>
            <ac:spMk id="11" creationId="{4AC3E4AF-9177-EBDE-968D-0A80F50FDE81}"/>
          </ac:spMkLst>
        </pc:spChg>
        <pc:picChg chg="add del mod">
          <ac:chgData name="Vishal Bharadwaj" userId="3e265db7f5a6437f" providerId="LiveId" clId="{4A336670-FB6F-4120-9A18-FEA5EF0C4A1C}" dt="2024-12-08T09:46:57.379" v="1016" actId="21"/>
          <ac:picMkLst>
            <pc:docMk/>
            <pc:sldMk cId="765686704" sldId="275"/>
            <ac:picMk id="2" creationId="{1161A00C-B580-4C38-BD48-B109610C277E}"/>
          </ac:picMkLst>
        </pc:picChg>
        <pc:picChg chg="del">
          <ac:chgData name="Vishal Bharadwaj" userId="3e265db7f5a6437f" providerId="LiveId" clId="{4A336670-FB6F-4120-9A18-FEA5EF0C4A1C}" dt="2024-12-07T15:21:44.633" v="964" actId="21"/>
          <ac:picMkLst>
            <pc:docMk/>
            <pc:sldMk cId="765686704" sldId="275"/>
            <ac:picMk id="3" creationId="{0FD3B438-5EC9-FFD4-81DF-0F5DB73EA2CB}"/>
          </ac:picMkLst>
        </pc:picChg>
        <pc:picChg chg="add del mod">
          <ac:chgData name="Vishal Bharadwaj" userId="3e265db7f5a6437f" providerId="LiveId" clId="{4A336670-FB6F-4120-9A18-FEA5EF0C4A1C}" dt="2024-12-08T09:46:54.630" v="1014" actId="21"/>
          <ac:picMkLst>
            <pc:docMk/>
            <pc:sldMk cId="765686704" sldId="275"/>
            <ac:picMk id="4" creationId="{1161A00C-B580-4C38-BD48-B109610C277E}"/>
          </ac:picMkLst>
        </pc:picChg>
        <pc:picChg chg="add mod">
          <ac:chgData name="Vishal Bharadwaj" userId="3e265db7f5a6437f" providerId="LiveId" clId="{4A336670-FB6F-4120-9A18-FEA5EF0C4A1C}" dt="2024-12-08T09:47:37.323" v="1021" actId="1076"/>
          <ac:picMkLst>
            <pc:docMk/>
            <pc:sldMk cId="765686704" sldId="275"/>
            <ac:picMk id="1028" creationId="{CAABC09E-4618-C1EF-4EE5-3C04BBBF41EA}"/>
          </ac:picMkLst>
        </pc:picChg>
      </pc:sldChg>
      <pc:sldChg chg="new del">
        <pc:chgData name="Vishal Bharadwaj" userId="3e265db7f5a6437f" providerId="LiveId" clId="{4A336670-FB6F-4120-9A18-FEA5EF0C4A1C}" dt="2024-12-07T15:21:31.905" v="962" actId="680"/>
        <pc:sldMkLst>
          <pc:docMk/>
          <pc:sldMk cId="2790456739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844436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ff20282a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2eff20282af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eff20282af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461E1860-A42C-88B3-A05A-6BB4B2411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ff20282af_0_154:notes">
            <a:extLst>
              <a:ext uri="{FF2B5EF4-FFF2-40B4-BE49-F238E27FC236}">
                <a16:creationId xmlns:a16="http://schemas.microsoft.com/office/drawing/2014/main" id="{7D04BBF2-E302-B2DC-5385-06CEE1F1D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eff20282af_0_154:notes">
            <a:extLst>
              <a:ext uri="{FF2B5EF4-FFF2-40B4-BE49-F238E27FC236}">
                <a16:creationId xmlns:a16="http://schemas.microsoft.com/office/drawing/2014/main" id="{A99568D3-7BAE-3EF4-B142-157648C39E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eff20282af_0_154:notes">
            <a:extLst>
              <a:ext uri="{FF2B5EF4-FFF2-40B4-BE49-F238E27FC236}">
                <a16:creationId xmlns:a16="http://schemas.microsoft.com/office/drawing/2014/main" id="{E3BC406F-0DFE-A0E4-FBDB-B382FE06B2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862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ff20282af_0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eff20282a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ff20282af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eff20282af_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eff20282af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621C88B3-40DE-D2BD-330E-35F34D1CE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ff20282af_0_154:notes">
            <a:extLst>
              <a:ext uri="{FF2B5EF4-FFF2-40B4-BE49-F238E27FC236}">
                <a16:creationId xmlns:a16="http://schemas.microsoft.com/office/drawing/2014/main" id="{32DB6B5F-D4CA-FAA6-DB34-8A70F3371B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eff20282af_0_154:notes">
            <a:extLst>
              <a:ext uri="{FF2B5EF4-FFF2-40B4-BE49-F238E27FC236}">
                <a16:creationId xmlns:a16="http://schemas.microsoft.com/office/drawing/2014/main" id="{43815622-7A3C-7ABE-C6F3-75FA35F378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eff20282af_0_154:notes">
            <a:extLst>
              <a:ext uri="{FF2B5EF4-FFF2-40B4-BE49-F238E27FC236}">
                <a16:creationId xmlns:a16="http://schemas.microsoft.com/office/drawing/2014/main" id="{DB0F377E-786E-6C70-8D8B-651F32BABBD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4618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F36071CA-BAE8-1777-8ED2-0B42320F3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ff20282af_0_154:notes">
            <a:extLst>
              <a:ext uri="{FF2B5EF4-FFF2-40B4-BE49-F238E27FC236}">
                <a16:creationId xmlns:a16="http://schemas.microsoft.com/office/drawing/2014/main" id="{FC99D27A-5164-9930-5F8D-B9A4B199D4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eff20282af_0_154:notes">
            <a:extLst>
              <a:ext uri="{FF2B5EF4-FFF2-40B4-BE49-F238E27FC236}">
                <a16:creationId xmlns:a16="http://schemas.microsoft.com/office/drawing/2014/main" id="{622F3F18-7411-20BA-6BF0-388284A99D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eff20282af_0_154:notes">
            <a:extLst>
              <a:ext uri="{FF2B5EF4-FFF2-40B4-BE49-F238E27FC236}">
                <a16:creationId xmlns:a16="http://schemas.microsoft.com/office/drawing/2014/main" id="{DA8DC1CE-979B-3F28-21A5-68B9E6D21A9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664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355A079C-1005-9D1D-8B6A-FF16AEFEF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ff20282af_0_154:notes">
            <a:extLst>
              <a:ext uri="{FF2B5EF4-FFF2-40B4-BE49-F238E27FC236}">
                <a16:creationId xmlns:a16="http://schemas.microsoft.com/office/drawing/2014/main" id="{4674C814-FA92-0CB2-5292-2989D02157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eff20282af_0_154:notes">
            <a:extLst>
              <a:ext uri="{FF2B5EF4-FFF2-40B4-BE49-F238E27FC236}">
                <a16:creationId xmlns:a16="http://schemas.microsoft.com/office/drawing/2014/main" id="{17F1BB75-207F-0064-6511-9086F5962D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eff20282af_0_154:notes">
            <a:extLst>
              <a:ext uri="{FF2B5EF4-FFF2-40B4-BE49-F238E27FC236}">
                <a16:creationId xmlns:a16="http://schemas.microsoft.com/office/drawing/2014/main" id="{848C6713-90C6-4189-2314-E6B654DA73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0650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A7CB36F9-A9AC-70D6-776B-A29DD2653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ff20282af_0_154:notes">
            <a:extLst>
              <a:ext uri="{FF2B5EF4-FFF2-40B4-BE49-F238E27FC236}">
                <a16:creationId xmlns:a16="http://schemas.microsoft.com/office/drawing/2014/main" id="{515935A6-1091-1459-9372-EE475D059C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eff20282af_0_154:notes">
            <a:extLst>
              <a:ext uri="{FF2B5EF4-FFF2-40B4-BE49-F238E27FC236}">
                <a16:creationId xmlns:a16="http://schemas.microsoft.com/office/drawing/2014/main" id="{13A90562-834C-BA1A-8483-E6C1038A79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eff20282af_0_154:notes">
            <a:extLst>
              <a:ext uri="{FF2B5EF4-FFF2-40B4-BE49-F238E27FC236}">
                <a16:creationId xmlns:a16="http://schemas.microsoft.com/office/drawing/2014/main" id="{EDE7E61B-463A-6705-8F7F-1B62A70688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9935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825E7523-091D-24DD-DE5B-0BF8CD2F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ff20282af_0_154:notes">
            <a:extLst>
              <a:ext uri="{FF2B5EF4-FFF2-40B4-BE49-F238E27FC236}">
                <a16:creationId xmlns:a16="http://schemas.microsoft.com/office/drawing/2014/main" id="{5A9FDCE8-E2BA-F8B0-2FA4-EEC9AD24DE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eff20282af_0_154:notes">
            <a:extLst>
              <a:ext uri="{FF2B5EF4-FFF2-40B4-BE49-F238E27FC236}">
                <a16:creationId xmlns:a16="http://schemas.microsoft.com/office/drawing/2014/main" id="{2658E9A0-4D64-E23D-33C5-A6624AFC46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eff20282af_0_154:notes">
            <a:extLst>
              <a:ext uri="{FF2B5EF4-FFF2-40B4-BE49-F238E27FC236}">
                <a16:creationId xmlns:a16="http://schemas.microsoft.com/office/drawing/2014/main" id="{F8059E13-9404-2816-D832-EEA19FD35C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880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63805C7D-D596-1B8C-7D37-4CA72BFE6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ff20282af_0_154:notes">
            <a:extLst>
              <a:ext uri="{FF2B5EF4-FFF2-40B4-BE49-F238E27FC236}">
                <a16:creationId xmlns:a16="http://schemas.microsoft.com/office/drawing/2014/main" id="{43439ABA-DD73-7698-B883-BBE6841207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eff20282af_0_154:notes">
            <a:extLst>
              <a:ext uri="{FF2B5EF4-FFF2-40B4-BE49-F238E27FC236}">
                <a16:creationId xmlns:a16="http://schemas.microsoft.com/office/drawing/2014/main" id="{247A6544-E83C-65BB-C0FE-60B5E177B5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eff20282af_0_154:notes">
            <a:extLst>
              <a:ext uri="{FF2B5EF4-FFF2-40B4-BE49-F238E27FC236}">
                <a16:creationId xmlns:a16="http://schemas.microsoft.com/office/drawing/2014/main" id="{3A97FC22-7DAC-A645-9FB1-3BA639482DE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54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D9CE7828-C8AE-4932-F945-8834BA0F6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ff20282af_0_154:notes">
            <a:extLst>
              <a:ext uri="{FF2B5EF4-FFF2-40B4-BE49-F238E27FC236}">
                <a16:creationId xmlns:a16="http://schemas.microsoft.com/office/drawing/2014/main" id="{1A5716C8-7B2D-4BC6-82E4-905974D840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eff20282af_0_154:notes">
            <a:extLst>
              <a:ext uri="{FF2B5EF4-FFF2-40B4-BE49-F238E27FC236}">
                <a16:creationId xmlns:a16="http://schemas.microsoft.com/office/drawing/2014/main" id="{FED742BB-CFB3-F232-D49B-80501A5650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eff20282af_0_154:notes">
            <a:extLst>
              <a:ext uri="{FF2B5EF4-FFF2-40B4-BE49-F238E27FC236}">
                <a16:creationId xmlns:a16="http://schemas.microsoft.com/office/drawing/2014/main" id="{151138A9-6012-A5CE-779E-87C5373D27F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284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ff20282af_0_123"/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g2eff20282af_0_123"/>
          <p:cNvGrpSpPr/>
          <p:nvPr/>
        </p:nvGrpSpPr>
        <p:grpSpPr>
          <a:xfrm>
            <a:off x="71483" y="1474470"/>
            <a:ext cx="2278380" cy="3049270"/>
            <a:chOff x="122" y="2322"/>
            <a:chExt cx="3588" cy="4802"/>
          </a:xfrm>
        </p:grpSpPr>
        <p:sp>
          <p:nvSpPr>
            <p:cNvPr id="91" name="Google Shape;91;g2eff20282af_0_123"/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g2eff20282af_0_123"/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3" name="Google Shape;93;g2eff20282af_0_123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g2eff20282af_0_123"/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2eff20282af_0_12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2383" y="632609"/>
            <a:ext cx="3006356" cy="237599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eff20282af_0_123"/>
          <p:cNvSpPr txBox="1"/>
          <p:nvPr/>
        </p:nvSpPr>
        <p:spPr>
          <a:xfrm>
            <a:off x="2445475" y="3237200"/>
            <a:ext cx="90504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&amp; Engineering</a:t>
            </a:r>
            <a:endParaRPr sz="3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g2eff20282af_0_123"/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01A3CAF0-6945-C383-238B-378B5838D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ff20282af_0_154">
            <a:extLst>
              <a:ext uri="{FF2B5EF4-FFF2-40B4-BE49-F238E27FC236}">
                <a16:creationId xmlns:a16="http://schemas.microsoft.com/office/drawing/2014/main" id="{F6C6AB7E-4219-1228-A49D-3C1315E72E27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g2eff20282af_0_154">
            <a:extLst>
              <a:ext uri="{FF2B5EF4-FFF2-40B4-BE49-F238E27FC236}">
                <a16:creationId xmlns:a16="http://schemas.microsoft.com/office/drawing/2014/main" id="{4349E61A-10A0-EBB1-4600-B6BD7CC8DAD2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06" name="Google Shape;106;g2eff20282af_0_154">
              <a:extLst>
                <a:ext uri="{FF2B5EF4-FFF2-40B4-BE49-F238E27FC236}">
                  <a16:creationId xmlns:a16="http://schemas.microsoft.com/office/drawing/2014/main" id="{B2DB3D28-CE84-1F5E-CCF7-43DC8D3AE37E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g2eff20282af_0_154">
              <a:extLst>
                <a:ext uri="{FF2B5EF4-FFF2-40B4-BE49-F238E27FC236}">
                  <a16:creationId xmlns:a16="http://schemas.microsoft.com/office/drawing/2014/main" id="{7D708352-2848-A10D-F073-DA420CC0B0DB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g2eff20282af_0_154" descr="Image">
              <a:extLst>
                <a:ext uri="{FF2B5EF4-FFF2-40B4-BE49-F238E27FC236}">
                  <a16:creationId xmlns:a16="http://schemas.microsoft.com/office/drawing/2014/main" id="{88C26B66-3E7F-A351-9754-636B11D9D79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g2eff20282af_0_154">
            <a:extLst>
              <a:ext uri="{FF2B5EF4-FFF2-40B4-BE49-F238E27FC236}">
                <a16:creationId xmlns:a16="http://schemas.microsoft.com/office/drawing/2014/main" id="{5CA12F12-ABAC-CF9D-AF9A-B7B237F67C7B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eff20282af_0_154">
            <a:extLst>
              <a:ext uri="{FF2B5EF4-FFF2-40B4-BE49-F238E27FC236}">
                <a16:creationId xmlns:a16="http://schemas.microsoft.com/office/drawing/2014/main" id="{95C03C25-6C96-E659-9693-C6C52A177F48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F43DD-B73C-C8D6-FB64-EC8602ACDED8}"/>
              </a:ext>
            </a:extLst>
          </p:cNvPr>
          <p:cNvSpPr/>
          <p:nvPr/>
        </p:nvSpPr>
        <p:spPr>
          <a:xfrm>
            <a:off x="3006248" y="531912"/>
            <a:ext cx="80542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Google Shape;55;p1">
            <a:extLst>
              <a:ext uri="{FF2B5EF4-FFF2-40B4-BE49-F238E27FC236}">
                <a16:creationId xmlns:a16="http://schemas.microsoft.com/office/drawing/2014/main" id="{7FCDE84E-D427-4A47-748C-821D357DFB54}"/>
              </a:ext>
            </a:extLst>
          </p:cNvPr>
          <p:cNvSpPr txBox="1">
            <a:spLocks/>
          </p:cNvSpPr>
          <p:nvPr/>
        </p:nvSpPr>
        <p:spPr>
          <a:xfrm>
            <a:off x="2857649" y="1555357"/>
            <a:ext cx="8202833" cy="16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5" name="Google Shape;56;p1">
            <a:extLst>
              <a:ext uri="{FF2B5EF4-FFF2-40B4-BE49-F238E27FC236}">
                <a16:creationId xmlns:a16="http://schemas.microsoft.com/office/drawing/2014/main" id="{2E77BAD1-3E8E-0ECA-4FB4-53D4D74FD351}"/>
              </a:ext>
            </a:extLst>
          </p:cNvPr>
          <p:cNvSpPr txBox="1">
            <a:spLocks/>
          </p:cNvSpPr>
          <p:nvPr/>
        </p:nvSpPr>
        <p:spPr>
          <a:xfrm>
            <a:off x="2460068" y="2842577"/>
            <a:ext cx="8777288" cy="168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1000"/>
              </a:spcBef>
              <a:buClr>
                <a:srgbClr val="353535"/>
              </a:buClr>
              <a:buSzPts val="750"/>
              <a:buFont typeface="Noto Sans Symbols"/>
              <a:buNone/>
            </a:pPr>
            <a:endParaRPr lang="en-US"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57;p1">
            <a:extLst>
              <a:ext uri="{FF2B5EF4-FFF2-40B4-BE49-F238E27FC236}">
                <a16:creationId xmlns:a16="http://schemas.microsoft.com/office/drawing/2014/main" id="{D85CAF3A-77E5-F999-6C3A-3A09840BF51A}"/>
              </a:ext>
            </a:extLst>
          </p:cNvPr>
          <p:cNvSpPr/>
          <p:nvPr/>
        </p:nvSpPr>
        <p:spPr>
          <a:xfrm>
            <a:off x="7180941" y="2837661"/>
            <a:ext cx="3894146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4828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ff20282af_0_109"/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eff20282af_0_109"/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oogle Shape;214;g2eff20282af_0_109"/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215" name="Google Shape;215;g2eff20282af_0_109"/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g2eff20282af_0_109"/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7" name="Google Shape;217;g2eff20282af_0_109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8" name="Google Shape;218;g2eff20282af_0_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900" y="1198225"/>
            <a:ext cx="5962650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eff20282af_0_109"/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031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ff20282af_0_154"/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g2eff20282af_0_154"/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06" name="Google Shape;106;g2eff20282af_0_154"/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g2eff20282af_0_154"/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g2eff20282af_0_154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g2eff20282af_0_154"/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eff20282af_0_154"/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55;p1"/>
          <p:cNvSpPr txBox="1">
            <a:spLocks/>
          </p:cNvSpPr>
          <p:nvPr/>
        </p:nvSpPr>
        <p:spPr>
          <a:xfrm>
            <a:off x="2712850" y="318791"/>
            <a:ext cx="8202833" cy="598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4000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r>
              <a:rPr lang="en-US" sz="4000" b="1" i="0">
                <a:solidFill>
                  <a:srgbClr val="404040"/>
                </a:solidFill>
                <a:effectLst/>
                <a:latin typeface="DeepSeek-CJK-patch"/>
              </a:rPr>
              <a:t>Tovpic</a:t>
            </a:r>
            <a:r>
              <a:rPr lang="en-US" sz="4000" b="1" i="0" dirty="0">
                <a:solidFill>
                  <a:srgbClr val="404040"/>
                </a:solidFill>
                <a:effectLst/>
                <a:latin typeface="DeepSeek-CJK-patch"/>
              </a:rPr>
              <a:t>-:</a:t>
            </a:r>
            <a:r>
              <a:rPr lang="en-US" sz="4000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</a:p>
          <a:p>
            <a:r>
              <a:rPr lang="en-US" sz="3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Solar Thermal Applications – Crop Drying &amp; Solar Cookers</a:t>
            </a:r>
          </a:p>
          <a:p>
            <a:endParaRPr lang="en-US" sz="3200" dirty="0">
              <a:solidFill>
                <a:srgbClr val="404040"/>
              </a:solidFill>
              <a:latin typeface="DeepSeek-CJK-patch"/>
              <a:ea typeface="Calibri"/>
              <a:cs typeface="Times New Roman" panose="02020603050405020304" pitchFamily="18" charset="0"/>
              <a:sym typeface="Calibri"/>
            </a:endParaRPr>
          </a:p>
          <a:p>
            <a:r>
              <a:rPr lang="en-US" sz="4000" b="1" dirty="0">
                <a:solidFill>
                  <a:srgbClr val="404040"/>
                </a:solidFill>
                <a:latin typeface="DeepSeek-CJK-patch"/>
              </a:rPr>
              <a:t>Presented by-:</a:t>
            </a:r>
          </a:p>
          <a:p>
            <a:r>
              <a:rPr lang="en-US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Vishal M Bharadwaj     1AY22IS128</a:t>
            </a:r>
          </a:p>
          <a:p>
            <a:r>
              <a:rPr lang="en-US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Manoj M B                    1AY23IS</a:t>
            </a:r>
          </a:p>
          <a:p>
            <a:r>
              <a:rPr lang="en-US" sz="32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Jayanth M                      1AY23IS</a:t>
            </a:r>
            <a:endParaRPr lang="en-US" sz="320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5" name="Google Shape;56;p1"/>
          <p:cNvSpPr txBox="1">
            <a:spLocks/>
          </p:cNvSpPr>
          <p:nvPr/>
        </p:nvSpPr>
        <p:spPr>
          <a:xfrm>
            <a:off x="2498984" y="3311010"/>
            <a:ext cx="8777288" cy="168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1000"/>
              </a:spcBef>
              <a:buClr>
                <a:srgbClr val="353535"/>
              </a:buClr>
              <a:buSzPts val="750"/>
              <a:buFont typeface="Noto Sans Symbols"/>
              <a:buNone/>
            </a:pPr>
            <a:endParaRPr lang="en-US"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57;p1"/>
          <p:cNvSpPr/>
          <p:nvPr/>
        </p:nvSpPr>
        <p:spPr>
          <a:xfrm>
            <a:off x="7180941" y="2837661"/>
            <a:ext cx="3894146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FD88F187-215A-462A-FAF8-4AE816BDE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ff20282af_0_154">
            <a:extLst>
              <a:ext uri="{FF2B5EF4-FFF2-40B4-BE49-F238E27FC236}">
                <a16:creationId xmlns:a16="http://schemas.microsoft.com/office/drawing/2014/main" id="{1AF648CD-3B1A-A930-CDCA-43D46F6084D7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g2eff20282af_0_154">
            <a:extLst>
              <a:ext uri="{FF2B5EF4-FFF2-40B4-BE49-F238E27FC236}">
                <a16:creationId xmlns:a16="http://schemas.microsoft.com/office/drawing/2014/main" id="{3CB71995-8813-7E5D-111D-6B815304A100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06" name="Google Shape;106;g2eff20282af_0_154">
              <a:extLst>
                <a:ext uri="{FF2B5EF4-FFF2-40B4-BE49-F238E27FC236}">
                  <a16:creationId xmlns:a16="http://schemas.microsoft.com/office/drawing/2014/main" id="{6E9F041F-825B-ADA9-20DA-362ABAE729F1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g2eff20282af_0_154">
              <a:extLst>
                <a:ext uri="{FF2B5EF4-FFF2-40B4-BE49-F238E27FC236}">
                  <a16:creationId xmlns:a16="http://schemas.microsoft.com/office/drawing/2014/main" id="{E0CDFBEE-5934-36C0-50EC-19C67C5597B8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g2eff20282af_0_154" descr="Image">
              <a:extLst>
                <a:ext uri="{FF2B5EF4-FFF2-40B4-BE49-F238E27FC236}">
                  <a16:creationId xmlns:a16="http://schemas.microsoft.com/office/drawing/2014/main" id="{FC8416A9-9F90-5890-83BA-D5E75A42215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g2eff20282af_0_154">
            <a:extLst>
              <a:ext uri="{FF2B5EF4-FFF2-40B4-BE49-F238E27FC236}">
                <a16:creationId xmlns:a16="http://schemas.microsoft.com/office/drawing/2014/main" id="{0CCAA19D-13C5-3202-E642-104FD9C9EEAC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eff20282af_0_154">
            <a:extLst>
              <a:ext uri="{FF2B5EF4-FFF2-40B4-BE49-F238E27FC236}">
                <a16:creationId xmlns:a16="http://schemas.microsoft.com/office/drawing/2014/main" id="{C056FF93-DABF-6262-A70F-95F092DC3AB0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A49A6D-A195-4552-022F-924AB9BCEA24}"/>
              </a:ext>
            </a:extLst>
          </p:cNvPr>
          <p:cNvSpPr/>
          <p:nvPr/>
        </p:nvSpPr>
        <p:spPr>
          <a:xfrm>
            <a:off x="3006248" y="531912"/>
            <a:ext cx="80542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Google Shape;55;p1">
            <a:extLst>
              <a:ext uri="{FF2B5EF4-FFF2-40B4-BE49-F238E27FC236}">
                <a16:creationId xmlns:a16="http://schemas.microsoft.com/office/drawing/2014/main" id="{F18D32FB-5D7E-2ED8-C601-36BA83EFD292}"/>
              </a:ext>
            </a:extLst>
          </p:cNvPr>
          <p:cNvSpPr txBox="1">
            <a:spLocks/>
          </p:cNvSpPr>
          <p:nvPr/>
        </p:nvSpPr>
        <p:spPr>
          <a:xfrm>
            <a:off x="2857649" y="255638"/>
            <a:ext cx="8202833" cy="583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5" name="Google Shape;56;p1">
            <a:extLst>
              <a:ext uri="{FF2B5EF4-FFF2-40B4-BE49-F238E27FC236}">
                <a16:creationId xmlns:a16="http://schemas.microsoft.com/office/drawing/2014/main" id="{C84585F2-ADB9-542F-79B8-8E3A3D92C662}"/>
              </a:ext>
            </a:extLst>
          </p:cNvPr>
          <p:cNvSpPr txBox="1">
            <a:spLocks/>
          </p:cNvSpPr>
          <p:nvPr/>
        </p:nvSpPr>
        <p:spPr>
          <a:xfrm>
            <a:off x="2460068" y="432619"/>
            <a:ext cx="8777288" cy="583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1000"/>
              </a:spcBef>
              <a:buClr>
                <a:srgbClr val="353535"/>
              </a:buClr>
              <a:buSzPts val="750"/>
              <a:buFont typeface="Noto Sans Symbols"/>
              <a:buNone/>
            </a:pPr>
            <a:r>
              <a:rPr lang="en-US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Harnessing Solar Energy for Sustainable Agriculture and Cooking</a:t>
            </a:r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buClr>
                <a:srgbClr val="353535"/>
              </a:buClr>
              <a:buSzPts val="750"/>
              <a:buFont typeface="Noto Sans Symbols"/>
              <a:buNone/>
            </a:pPr>
            <a:endParaRPr lang="en-US" sz="2800" dirty="0">
              <a:solidFill>
                <a:srgbClr val="40404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6" name="Google Shape;57;p1">
            <a:extLst>
              <a:ext uri="{FF2B5EF4-FFF2-40B4-BE49-F238E27FC236}">
                <a16:creationId xmlns:a16="http://schemas.microsoft.com/office/drawing/2014/main" id="{8E916125-9585-96E5-789F-B84C83471D61}"/>
              </a:ext>
            </a:extLst>
          </p:cNvPr>
          <p:cNvSpPr/>
          <p:nvPr/>
        </p:nvSpPr>
        <p:spPr>
          <a:xfrm>
            <a:off x="7180941" y="2837661"/>
            <a:ext cx="3894146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5139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BDC2EF78-287B-A9B0-0D44-ACE81793F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ff20282af_0_154">
            <a:extLst>
              <a:ext uri="{FF2B5EF4-FFF2-40B4-BE49-F238E27FC236}">
                <a16:creationId xmlns:a16="http://schemas.microsoft.com/office/drawing/2014/main" id="{8E54D32D-5993-1954-2C91-3AD70F558257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g2eff20282af_0_154">
            <a:extLst>
              <a:ext uri="{FF2B5EF4-FFF2-40B4-BE49-F238E27FC236}">
                <a16:creationId xmlns:a16="http://schemas.microsoft.com/office/drawing/2014/main" id="{23600E8E-2111-E91B-9DCE-0801CAC63139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06" name="Google Shape;106;g2eff20282af_0_154">
              <a:extLst>
                <a:ext uri="{FF2B5EF4-FFF2-40B4-BE49-F238E27FC236}">
                  <a16:creationId xmlns:a16="http://schemas.microsoft.com/office/drawing/2014/main" id="{B0FD1497-D2CD-A494-1731-7EC84D29E193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g2eff20282af_0_154">
              <a:extLst>
                <a:ext uri="{FF2B5EF4-FFF2-40B4-BE49-F238E27FC236}">
                  <a16:creationId xmlns:a16="http://schemas.microsoft.com/office/drawing/2014/main" id="{868CAA07-2E1A-D966-64EF-EB17A67BD5E2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g2eff20282af_0_154" descr="Image">
              <a:extLst>
                <a:ext uri="{FF2B5EF4-FFF2-40B4-BE49-F238E27FC236}">
                  <a16:creationId xmlns:a16="http://schemas.microsoft.com/office/drawing/2014/main" id="{B8254D80-4FB7-F120-9062-A75109FACC5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g2eff20282af_0_154">
            <a:extLst>
              <a:ext uri="{FF2B5EF4-FFF2-40B4-BE49-F238E27FC236}">
                <a16:creationId xmlns:a16="http://schemas.microsoft.com/office/drawing/2014/main" id="{D9A940D0-6F1D-7951-45E4-B688212B9D4E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eff20282af_0_154">
            <a:extLst>
              <a:ext uri="{FF2B5EF4-FFF2-40B4-BE49-F238E27FC236}">
                <a16:creationId xmlns:a16="http://schemas.microsoft.com/office/drawing/2014/main" id="{F53083F9-20AB-5079-0A0C-6C05417805E0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2A214-DA4D-793B-083B-57B779E409AF}"/>
              </a:ext>
            </a:extLst>
          </p:cNvPr>
          <p:cNvSpPr/>
          <p:nvPr/>
        </p:nvSpPr>
        <p:spPr>
          <a:xfrm>
            <a:off x="3006248" y="531912"/>
            <a:ext cx="80542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Google Shape;55;p1">
            <a:extLst>
              <a:ext uri="{FF2B5EF4-FFF2-40B4-BE49-F238E27FC236}">
                <a16:creationId xmlns:a16="http://schemas.microsoft.com/office/drawing/2014/main" id="{B880B64C-1E74-C270-CCDE-1E848D22166C}"/>
              </a:ext>
            </a:extLst>
          </p:cNvPr>
          <p:cNvSpPr txBox="1">
            <a:spLocks/>
          </p:cNvSpPr>
          <p:nvPr/>
        </p:nvSpPr>
        <p:spPr>
          <a:xfrm>
            <a:off x="2857649" y="1555357"/>
            <a:ext cx="8202833" cy="16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5" name="Google Shape;56;p1">
            <a:extLst>
              <a:ext uri="{FF2B5EF4-FFF2-40B4-BE49-F238E27FC236}">
                <a16:creationId xmlns:a16="http://schemas.microsoft.com/office/drawing/2014/main" id="{EC32CCF4-84F4-98D7-9F1A-CB99A515B0AE}"/>
              </a:ext>
            </a:extLst>
          </p:cNvPr>
          <p:cNvSpPr txBox="1">
            <a:spLocks/>
          </p:cNvSpPr>
          <p:nvPr/>
        </p:nvSpPr>
        <p:spPr>
          <a:xfrm>
            <a:off x="2460068" y="2842577"/>
            <a:ext cx="8777288" cy="168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1000"/>
              </a:spcBef>
              <a:buClr>
                <a:srgbClr val="353535"/>
              </a:buClr>
              <a:buSzPts val="750"/>
              <a:buFont typeface="Noto Sans Symbols"/>
              <a:buNone/>
            </a:pPr>
            <a:endParaRPr lang="en-US"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57;p1">
            <a:extLst>
              <a:ext uri="{FF2B5EF4-FFF2-40B4-BE49-F238E27FC236}">
                <a16:creationId xmlns:a16="http://schemas.microsoft.com/office/drawing/2014/main" id="{841CBA87-574C-1E9F-B7A1-F707D8E47FA0}"/>
              </a:ext>
            </a:extLst>
          </p:cNvPr>
          <p:cNvSpPr/>
          <p:nvPr/>
        </p:nvSpPr>
        <p:spPr>
          <a:xfrm>
            <a:off x="7180941" y="2837661"/>
            <a:ext cx="3894146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657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0E9B78A0-FF2D-5A51-904A-AE1700065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ff20282af_0_154">
            <a:extLst>
              <a:ext uri="{FF2B5EF4-FFF2-40B4-BE49-F238E27FC236}">
                <a16:creationId xmlns:a16="http://schemas.microsoft.com/office/drawing/2014/main" id="{634C2D5D-5295-8CAB-D42C-98929B7B141C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g2eff20282af_0_154">
            <a:extLst>
              <a:ext uri="{FF2B5EF4-FFF2-40B4-BE49-F238E27FC236}">
                <a16:creationId xmlns:a16="http://schemas.microsoft.com/office/drawing/2014/main" id="{61BAE83D-4611-7A19-D054-5F46C5133FF7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06" name="Google Shape;106;g2eff20282af_0_154">
              <a:extLst>
                <a:ext uri="{FF2B5EF4-FFF2-40B4-BE49-F238E27FC236}">
                  <a16:creationId xmlns:a16="http://schemas.microsoft.com/office/drawing/2014/main" id="{61DD3561-FFD3-E6F7-AEEC-4892A5B6F7F7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g2eff20282af_0_154">
              <a:extLst>
                <a:ext uri="{FF2B5EF4-FFF2-40B4-BE49-F238E27FC236}">
                  <a16:creationId xmlns:a16="http://schemas.microsoft.com/office/drawing/2014/main" id="{B5EC170A-F6DD-C975-7BB8-A80B88C0D129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g2eff20282af_0_154" descr="Image">
              <a:extLst>
                <a:ext uri="{FF2B5EF4-FFF2-40B4-BE49-F238E27FC236}">
                  <a16:creationId xmlns:a16="http://schemas.microsoft.com/office/drawing/2014/main" id="{1FA1FD2C-A41F-1200-63E6-BE80D6B9732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g2eff20282af_0_154">
            <a:extLst>
              <a:ext uri="{FF2B5EF4-FFF2-40B4-BE49-F238E27FC236}">
                <a16:creationId xmlns:a16="http://schemas.microsoft.com/office/drawing/2014/main" id="{1C2C7DAE-FC58-86CA-2534-945FA94C29DB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eff20282af_0_154">
            <a:extLst>
              <a:ext uri="{FF2B5EF4-FFF2-40B4-BE49-F238E27FC236}">
                <a16:creationId xmlns:a16="http://schemas.microsoft.com/office/drawing/2014/main" id="{AF5B6E4A-D9A6-DE8A-52D1-488A2AC3BD8E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44FD23-3E9A-2354-8722-69AE5DE3433A}"/>
              </a:ext>
            </a:extLst>
          </p:cNvPr>
          <p:cNvSpPr/>
          <p:nvPr/>
        </p:nvSpPr>
        <p:spPr>
          <a:xfrm>
            <a:off x="3006248" y="531912"/>
            <a:ext cx="80542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Google Shape;55;p1">
            <a:extLst>
              <a:ext uri="{FF2B5EF4-FFF2-40B4-BE49-F238E27FC236}">
                <a16:creationId xmlns:a16="http://schemas.microsoft.com/office/drawing/2014/main" id="{6AA3BAA8-5E97-9E91-BD80-97C82F51051D}"/>
              </a:ext>
            </a:extLst>
          </p:cNvPr>
          <p:cNvSpPr txBox="1">
            <a:spLocks/>
          </p:cNvSpPr>
          <p:nvPr/>
        </p:nvSpPr>
        <p:spPr>
          <a:xfrm>
            <a:off x="2857649" y="1555357"/>
            <a:ext cx="8202833" cy="16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5" name="Google Shape;56;p1">
            <a:extLst>
              <a:ext uri="{FF2B5EF4-FFF2-40B4-BE49-F238E27FC236}">
                <a16:creationId xmlns:a16="http://schemas.microsoft.com/office/drawing/2014/main" id="{FFA8281E-1F9D-0FF0-36C7-C054411C6518}"/>
              </a:ext>
            </a:extLst>
          </p:cNvPr>
          <p:cNvSpPr txBox="1">
            <a:spLocks/>
          </p:cNvSpPr>
          <p:nvPr/>
        </p:nvSpPr>
        <p:spPr>
          <a:xfrm>
            <a:off x="2460068" y="2842577"/>
            <a:ext cx="8777288" cy="168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1000"/>
              </a:spcBef>
              <a:buClr>
                <a:srgbClr val="353535"/>
              </a:buClr>
              <a:buSzPts val="750"/>
              <a:buFont typeface="Noto Sans Symbols"/>
              <a:buNone/>
            </a:pPr>
            <a:endParaRPr lang="en-US"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57;p1">
            <a:extLst>
              <a:ext uri="{FF2B5EF4-FFF2-40B4-BE49-F238E27FC236}">
                <a16:creationId xmlns:a16="http://schemas.microsoft.com/office/drawing/2014/main" id="{43A5194B-9E58-BA7A-A696-6AE689A628AE}"/>
              </a:ext>
            </a:extLst>
          </p:cNvPr>
          <p:cNvSpPr/>
          <p:nvPr/>
        </p:nvSpPr>
        <p:spPr>
          <a:xfrm>
            <a:off x="7180941" y="2837661"/>
            <a:ext cx="3894146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3179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BAEE02C5-227E-5D30-B064-CD8582762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ff20282af_0_154">
            <a:extLst>
              <a:ext uri="{FF2B5EF4-FFF2-40B4-BE49-F238E27FC236}">
                <a16:creationId xmlns:a16="http://schemas.microsoft.com/office/drawing/2014/main" id="{A602353C-F092-A5E6-A199-F5854B40D9EB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g2eff20282af_0_154">
            <a:extLst>
              <a:ext uri="{FF2B5EF4-FFF2-40B4-BE49-F238E27FC236}">
                <a16:creationId xmlns:a16="http://schemas.microsoft.com/office/drawing/2014/main" id="{90887688-9C59-3BD2-74C5-0503E9E2B5A1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06" name="Google Shape;106;g2eff20282af_0_154">
              <a:extLst>
                <a:ext uri="{FF2B5EF4-FFF2-40B4-BE49-F238E27FC236}">
                  <a16:creationId xmlns:a16="http://schemas.microsoft.com/office/drawing/2014/main" id="{B3AD2677-9B0B-EE30-0973-00A6BED15466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g2eff20282af_0_154">
              <a:extLst>
                <a:ext uri="{FF2B5EF4-FFF2-40B4-BE49-F238E27FC236}">
                  <a16:creationId xmlns:a16="http://schemas.microsoft.com/office/drawing/2014/main" id="{59D8AA74-63D4-C500-7A69-785413DFD410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g2eff20282af_0_154" descr="Image">
              <a:extLst>
                <a:ext uri="{FF2B5EF4-FFF2-40B4-BE49-F238E27FC236}">
                  <a16:creationId xmlns:a16="http://schemas.microsoft.com/office/drawing/2014/main" id="{B6695D94-C379-2DD7-B615-6C5929B980D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g2eff20282af_0_154">
            <a:extLst>
              <a:ext uri="{FF2B5EF4-FFF2-40B4-BE49-F238E27FC236}">
                <a16:creationId xmlns:a16="http://schemas.microsoft.com/office/drawing/2014/main" id="{274E242A-0E6C-60DF-6397-1E42BECDEF3D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eff20282af_0_154">
            <a:extLst>
              <a:ext uri="{FF2B5EF4-FFF2-40B4-BE49-F238E27FC236}">
                <a16:creationId xmlns:a16="http://schemas.microsoft.com/office/drawing/2014/main" id="{94368529-D2F9-3990-2D2F-D9CE0723EEFF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4DEB7B-ADA6-496D-8CCF-BBC00F5E637F}"/>
              </a:ext>
            </a:extLst>
          </p:cNvPr>
          <p:cNvSpPr/>
          <p:nvPr/>
        </p:nvSpPr>
        <p:spPr>
          <a:xfrm>
            <a:off x="3006248" y="531912"/>
            <a:ext cx="80542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Google Shape;55;p1">
            <a:extLst>
              <a:ext uri="{FF2B5EF4-FFF2-40B4-BE49-F238E27FC236}">
                <a16:creationId xmlns:a16="http://schemas.microsoft.com/office/drawing/2014/main" id="{A56BA68C-66C7-FB28-2F34-CAD49E604B0A}"/>
              </a:ext>
            </a:extLst>
          </p:cNvPr>
          <p:cNvSpPr txBox="1">
            <a:spLocks/>
          </p:cNvSpPr>
          <p:nvPr/>
        </p:nvSpPr>
        <p:spPr>
          <a:xfrm>
            <a:off x="2857649" y="1555357"/>
            <a:ext cx="8202833" cy="16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5" name="Google Shape;56;p1">
            <a:extLst>
              <a:ext uri="{FF2B5EF4-FFF2-40B4-BE49-F238E27FC236}">
                <a16:creationId xmlns:a16="http://schemas.microsoft.com/office/drawing/2014/main" id="{7AEC78D7-86B2-E0D9-B1DC-E8E0F458DDC5}"/>
              </a:ext>
            </a:extLst>
          </p:cNvPr>
          <p:cNvSpPr txBox="1">
            <a:spLocks/>
          </p:cNvSpPr>
          <p:nvPr/>
        </p:nvSpPr>
        <p:spPr>
          <a:xfrm>
            <a:off x="2460068" y="2842577"/>
            <a:ext cx="8777288" cy="168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1000"/>
              </a:spcBef>
              <a:buClr>
                <a:srgbClr val="353535"/>
              </a:buClr>
              <a:buSzPts val="750"/>
              <a:buFont typeface="Noto Sans Symbols"/>
              <a:buNone/>
            </a:pPr>
            <a:endParaRPr lang="en-US"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57;p1">
            <a:extLst>
              <a:ext uri="{FF2B5EF4-FFF2-40B4-BE49-F238E27FC236}">
                <a16:creationId xmlns:a16="http://schemas.microsoft.com/office/drawing/2014/main" id="{1303B0E5-4B7B-A0E1-D9CB-25086AD77FF1}"/>
              </a:ext>
            </a:extLst>
          </p:cNvPr>
          <p:cNvSpPr/>
          <p:nvPr/>
        </p:nvSpPr>
        <p:spPr>
          <a:xfrm>
            <a:off x="7180941" y="2837661"/>
            <a:ext cx="3894146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375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F777206D-7F53-88A7-14DA-8B769DBB0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ff20282af_0_154">
            <a:extLst>
              <a:ext uri="{FF2B5EF4-FFF2-40B4-BE49-F238E27FC236}">
                <a16:creationId xmlns:a16="http://schemas.microsoft.com/office/drawing/2014/main" id="{A55E687A-FFD3-A22D-C039-29A81E9B183E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g2eff20282af_0_154">
            <a:extLst>
              <a:ext uri="{FF2B5EF4-FFF2-40B4-BE49-F238E27FC236}">
                <a16:creationId xmlns:a16="http://schemas.microsoft.com/office/drawing/2014/main" id="{54F03C98-FBCC-6054-27BB-AE240D80D2D4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06" name="Google Shape;106;g2eff20282af_0_154">
              <a:extLst>
                <a:ext uri="{FF2B5EF4-FFF2-40B4-BE49-F238E27FC236}">
                  <a16:creationId xmlns:a16="http://schemas.microsoft.com/office/drawing/2014/main" id="{4E97F0BD-3887-7859-449F-1D636DD52C66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g2eff20282af_0_154">
              <a:extLst>
                <a:ext uri="{FF2B5EF4-FFF2-40B4-BE49-F238E27FC236}">
                  <a16:creationId xmlns:a16="http://schemas.microsoft.com/office/drawing/2014/main" id="{8D44D59F-F498-C6F5-B285-986D73F5510E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g2eff20282af_0_154" descr="Image">
              <a:extLst>
                <a:ext uri="{FF2B5EF4-FFF2-40B4-BE49-F238E27FC236}">
                  <a16:creationId xmlns:a16="http://schemas.microsoft.com/office/drawing/2014/main" id="{77937E40-C4EA-A24D-6AFD-10044649B89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g2eff20282af_0_154">
            <a:extLst>
              <a:ext uri="{FF2B5EF4-FFF2-40B4-BE49-F238E27FC236}">
                <a16:creationId xmlns:a16="http://schemas.microsoft.com/office/drawing/2014/main" id="{BB400443-9E74-B31F-FF16-409124A1CD9F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eff20282af_0_154">
            <a:extLst>
              <a:ext uri="{FF2B5EF4-FFF2-40B4-BE49-F238E27FC236}">
                <a16:creationId xmlns:a16="http://schemas.microsoft.com/office/drawing/2014/main" id="{9EEC4926-53A7-5456-0495-425221634681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33F4E6-3969-592D-44C7-5863384F810D}"/>
              </a:ext>
            </a:extLst>
          </p:cNvPr>
          <p:cNvSpPr/>
          <p:nvPr/>
        </p:nvSpPr>
        <p:spPr>
          <a:xfrm>
            <a:off x="3006248" y="531912"/>
            <a:ext cx="80542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Google Shape;55;p1">
            <a:extLst>
              <a:ext uri="{FF2B5EF4-FFF2-40B4-BE49-F238E27FC236}">
                <a16:creationId xmlns:a16="http://schemas.microsoft.com/office/drawing/2014/main" id="{B6B6FC35-A915-220C-C4AF-13167E945E48}"/>
              </a:ext>
            </a:extLst>
          </p:cNvPr>
          <p:cNvSpPr txBox="1">
            <a:spLocks/>
          </p:cNvSpPr>
          <p:nvPr/>
        </p:nvSpPr>
        <p:spPr>
          <a:xfrm>
            <a:off x="2857649" y="1555357"/>
            <a:ext cx="8202833" cy="16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5" name="Google Shape;56;p1">
            <a:extLst>
              <a:ext uri="{FF2B5EF4-FFF2-40B4-BE49-F238E27FC236}">
                <a16:creationId xmlns:a16="http://schemas.microsoft.com/office/drawing/2014/main" id="{EE123A3E-BE5E-7D21-B38B-21226AF809AC}"/>
              </a:ext>
            </a:extLst>
          </p:cNvPr>
          <p:cNvSpPr txBox="1">
            <a:spLocks/>
          </p:cNvSpPr>
          <p:nvPr/>
        </p:nvSpPr>
        <p:spPr>
          <a:xfrm>
            <a:off x="2460068" y="2842577"/>
            <a:ext cx="8777288" cy="168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1000"/>
              </a:spcBef>
              <a:buClr>
                <a:srgbClr val="353535"/>
              </a:buClr>
              <a:buSzPts val="750"/>
              <a:buFont typeface="Noto Sans Symbols"/>
              <a:buNone/>
            </a:pPr>
            <a:endParaRPr lang="en-US"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57;p1">
            <a:extLst>
              <a:ext uri="{FF2B5EF4-FFF2-40B4-BE49-F238E27FC236}">
                <a16:creationId xmlns:a16="http://schemas.microsoft.com/office/drawing/2014/main" id="{4BD7C29E-6773-CB32-8640-0352EE15F5F0}"/>
              </a:ext>
            </a:extLst>
          </p:cNvPr>
          <p:cNvSpPr/>
          <p:nvPr/>
        </p:nvSpPr>
        <p:spPr>
          <a:xfrm>
            <a:off x="7180941" y="2837661"/>
            <a:ext cx="3894146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1871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3586C7D5-D6C5-103F-8477-03C1B6F7B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ff20282af_0_154">
            <a:extLst>
              <a:ext uri="{FF2B5EF4-FFF2-40B4-BE49-F238E27FC236}">
                <a16:creationId xmlns:a16="http://schemas.microsoft.com/office/drawing/2014/main" id="{3CC1653B-0D09-6375-DC70-CFE7E577D43C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g2eff20282af_0_154">
            <a:extLst>
              <a:ext uri="{FF2B5EF4-FFF2-40B4-BE49-F238E27FC236}">
                <a16:creationId xmlns:a16="http://schemas.microsoft.com/office/drawing/2014/main" id="{8846E7DF-3352-E7DA-F861-A5AB7E50150B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06" name="Google Shape;106;g2eff20282af_0_154">
              <a:extLst>
                <a:ext uri="{FF2B5EF4-FFF2-40B4-BE49-F238E27FC236}">
                  <a16:creationId xmlns:a16="http://schemas.microsoft.com/office/drawing/2014/main" id="{92E1C552-9B42-EF8A-E55D-3AFE31F1786A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g2eff20282af_0_154">
              <a:extLst>
                <a:ext uri="{FF2B5EF4-FFF2-40B4-BE49-F238E27FC236}">
                  <a16:creationId xmlns:a16="http://schemas.microsoft.com/office/drawing/2014/main" id="{0384722F-8D31-6E55-7D94-B57C5ED9D6A6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g2eff20282af_0_154" descr="Image">
              <a:extLst>
                <a:ext uri="{FF2B5EF4-FFF2-40B4-BE49-F238E27FC236}">
                  <a16:creationId xmlns:a16="http://schemas.microsoft.com/office/drawing/2014/main" id="{E0A5FA5D-3296-E5ED-0DA4-E720DDA9696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g2eff20282af_0_154">
            <a:extLst>
              <a:ext uri="{FF2B5EF4-FFF2-40B4-BE49-F238E27FC236}">
                <a16:creationId xmlns:a16="http://schemas.microsoft.com/office/drawing/2014/main" id="{836B6DC9-757F-102D-7DFC-554F371A592B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eff20282af_0_154">
            <a:extLst>
              <a:ext uri="{FF2B5EF4-FFF2-40B4-BE49-F238E27FC236}">
                <a16:creationId xmlns:a16="http://schemas.microsoft.com/office/drawing/2014/main" id="{34CC970C-535D-2E26-2660-7284CE1B6BB1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8795C7-26CC-2CE1-7CAD-4A1447EDDC69}"/>
              </a:ext>
            </a:extLst>
          </p:cNvPr>
          <p:cNvSpPr/>
          <p:nvPr/>
        </p:nvSpPr>
        <p:spPr>
          <a:xfrm>
            <a:off x="3006248" y="531912"/>
            <a:ext cx="80542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Google Shape;55;p1">
            <a:extLst>
              <a:ext uri="{FF2B5EF4-FFF2-40B4-BE49-F238E27FC236}">
                <a16:creationId xmlns:a16="http://schemas.microsoft.com/office/drawing/2014/main" id="{02204150-E2C7-742C-2250-2FFA50A26310}"/>
              </a:ext>
            </a:extLst>
          </p:cNvPr>
          <p:cNvSpPr txBox="1">
            <a:spLocks/>
          </p:cNvSpPr>
          <p:nvPr/>
        </p:nvSpPr>
        <p:spPr>
          <a:xfrm>
            <a:off x="2857649" y="1555357"/>
            <a:ext cx="8202833" cy="16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5" name="Google Shape;56;p1">
            <a:extLst>
              <a:ext uri="{FF2B5EF4-FFF2-40B4-BE49-F238E27FC236}">
                <a16:creationId xmlns:a16="http://schemas.microsoft.com/office/drawing/2014/main" id="{7EAD0FC8-87E4-46DE-41C5-078A5CF7C6E5}"/>
              </a:ext>
            </a:extLst>
          </p:cNvPr>
          <p:cNvSpPr txBox="1">
            <a:spLocks/>
          </p:cNvSpPr>
          <p:nvPr/>
        </p:nvSpPr>
        <p:spPr>
          <a:xfrm>
            <a:off x="2460068" y="2842577"/>
            <a:ext cx="8777288" cy="168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1000"/>
              </a:spcBef>
              <a:buClr>
                <a:srgbClr val="353535"/>
              </a:buClr>
              <a:buSzPts val="750"/>
              <a:buFont typeface="Noto Sans Symbols"/>
              <a:buNone/>
            </a:pPr>
            <a:endParaRPr lang="en-US"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57;p1">
            <a:extLst>
              <a:ext uri="{FF2B5EF4-FFF2-40B4-BE49-F238E27FC236}">
                <a16:creationId xmlns:a16="http://schemas.microsoft.com/office/drawing/2014/main" id="{E786E730-A40E-B552-D07D-9E31AE3F3D24}"/>
              </a:ext>
            </a:extLst>
          </p:cNvPr>
          <p:cNvSpPr/>
          <p:nvPr/>
        </p:nvSpPr>
        <p:spPr>
          <a:xfrm>
            <a:off x="7180941" y="2837661"/>
            <a:ext cx="3894146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382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946A9467-ACDE-3A72-804A-AD6F4CC0C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ff20282af_0_154">
            <a:extLst>
              <a:ext uri="{FF2B5EF4-FFF2-40B4-BE49-F238E27FC236}">
                <a16:creationId xmlns:a16="http://schemas.microsoft.com/office/drawing/2014/main" id="{BD586D12-CF3F-1E86-7C0F-E58D6D4F74DF}"/>
              </a:ext>
            </a:extLst>
          </p:cNvPr>
          <p:cNvSpPr/>
          <p:nvPr/>
        </p:nvSpPr>
        <p:spPr>
          <a:xfrm flipH="1">
            <a:off x="-24137" y="-2"/>
            <a:ext cx="24696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g2eff20282af_0_154">
            <a:extLst>
              <a:ext uri="{FF2B5EF4-FFF2-40B4-BE49-F238E27FC236}">
                <a16:creationId xmlns:a16="http://schemas.microsoft.com/office/drawing/2014/main" id="{A547A3C6-5AF6-3ADA-8F64-705CE2AD6292}"/>
              </a:ext>
            </a:extLst>
          </p:cNvPr>
          <p:cNvGrpSpPr/>
          <p:nvPr/>
        </p:nvGrpSpPr>
        <p:grpSpPr>
          <a:xfrm>
            <a:off x="53470" y="1474470"/>
            <a:ext cx="2278380" cy="3049270"/>
            <a:chOff x="122" y="2322"/>
            <a:chExt cx="3588" cy="4802"/>
          </a:xfrm>
        </p:grpSpPr>
        <p:sp>
          <p:nvSpPr>
            <p:cNvPr id="106" name="Google Shape;106;g2eff20282af_0_154">
              <a:extLst>
                <a:ext uri="{FF2B5EF4-FFF2-40B4-BE49-F238E27FC236}">
                  <a16:creationId xmlns:a16="http://schemas.microsoft.com/office/drawing/2014/main" id="{4D246589-81F0-2B93-FA66-34F4308E34C6}"/>
                </a:ext>
              </a:extLst>
            </p:cNvPr>
            <p:cNvSpPr/>
            <p:nvPr/>
          </p:nvSpPr>
          <p:spPr>
            <a:xfrm flipH="1">
              <a:off x="1010" y="2322"/>
              <a:ext cx="2700" cy="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g2eff20282af_0_154">
              <a:extLst>
                <a:ext uri="{FF2B5EF4-FFF2-40B4-BE49-F238E27FC236}">
                  <a16:creationId xmlns:a16="http://schemas.microsoft.com/office/drawing/2014/main" id="{9C3682B7-9BCC-9531-DA83-DC874447019E}"/>
                </a:ext>
              </a:extLst>
            </p:cNvPr>
            <p:cNvSpPr/>
            <p:nvPr/>
          </p:nvSpPr>
          <p:spPr>
            <a:xfrm flipH="1">
              <a:off x="122" y="2624"/>
              <a:ext cx="3300" cy="450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g2eff20282af_0_154" descr="Image">
              <a:extLst>
                <a:ext uri="{FF2B5EF4-FFF2-40B4-BE49-F238E27FC236}">
                  <a16:creationId xmlns:a16="http://schemas.microsoft.com/office/drawing/2014/main" id="{63F718DA-2761-D8FB-50D9-7AB0D3F8CC7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7" y="3715"/>
              <a:ext cx="1683" cy="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g2eff20282af_0_154">
            <a:extLst>
              <a:ext uri="{FF2B5EF4-FFF2-40B4-BE49-F238E27FC236}">
                <a16:creationId xmlns:a16="http://schemas.microsoft.com/office/drawing/2014/main" id="{4B683B5B-8880-939E-5529-566C22011C2A}"/>
              </a:ext>
            </a:extLst>
          </p:cNvPr>
          <p:cNvSpPr/>
          <p:nvPr/>
        </p:nvSpPr>
        <p:spPr>
          <a:xfrm flipH="1">
            <a:off x="11495907" y="1"/>
            <a:ext cx="258000" cy="6858000"/>
          </a:xfrm>
          <a:prstGeom prst="rect">
            <a:avLst/>
          </a:prstGeom>
          <a:solidFill>
            <a:srgbClr val="F28E0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eff20282af_0_154">
            <a:extLst>
              <a:ext uri="{FF2B5EF4-FFF2-40B4-BE49-F238E27FC236}">
                <a16:creationId xmlns:a16="http://schemas.microsoft.com/office/drawing/2014/main" id="{CA8D4E8D-0B51-4223-A741-8A778411E24A}"/>
              </a:ext>
            </a:extLst>
          </p:cNvPr>
          <p:cNvSpPr txBox="1"/>
          <p:nvPr/>
        </p:nvSpPr>
        <p:spPr>
          <a:xfrm>
            <a:off x="403484" y="3588825"/>
            <a:ext cx="1379100" cy="30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ISE</a:t>
            </a:r>
            <a:endParaRPr sz="140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C56E2B-F312-9713-DEBB-18550CBB6088}"/>
              </a:ext>
            </a:extLst>
          </p:cNvPr>
          <p:cNvSpPr/>
          <p:nvPr/>
        </p:nvSpPr>
        <p:spPr>
          <a:xfrm>
            <a:off x="3006248" y="531912"/>
            <a:ext cx="80542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Google Shape;55;p1">
            <a:extLst>
              <a:ext uri="{FF2B5EF4-FFF2-40B4-BE49-F238E27FC236}">
                <a16:creationId xmlns:a16="http://schemas.microsoft.com/office/drawing/2014/main" id="{F14CD41B-CE04-AF12-AE78-0DFD884991E6}"/>
              </a:ext>
            </a:extLst>
          </p:cNvPr>
          <p:cNvSpPr txBox="1">
            <a:spLocks/>
          </p:cNvSpPr>
          <p:nvPr/>
        </p:nvSpPr>
        <p:spPr>
          <a:xfrm>
            <a:off x="2857649" y="1555357"/>
            <a:ext cx="8202833" cy="163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5" name="Google Shape;56;p1">
            <a:extLst>
              <a:ext uri="{FF2B5EF4-FFF2-40B4-BE49-F238E27FC236}">
                <a16:creationId xmlns:a16="http://schemas.microsoft.com/office/drawing/2014/main" id="{C875975F-C1D6-C82C-E6A3-0D0B941B4606}"/>
              </a:ext>
            </a:extLst>
          </p:cNvPr>
          <p:cNvSpPr txBox="1">
            <a:spLocks/>
          </p:cNvSpPr>
          <p:nvPr/>
        </p:nvSpPr>
        <p:spPr>
          <a:xfrm>
            <a:off x="2460068" y="2842577"/>
            <a:ext cx="8777288" cy="168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1000"/>
              </a:spcBef>
              <a:buClr>
                <a:srgbClr val="353535"/>
              </a:buClr>
              <a:buSzPts val="750"/>
              <a:buFont typeface="Noto Sans Symbols"/>
              <a:buNone/>
            </a:pPr>
            <a:endParaRPr lang="en-US"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57;p1">
            <a:extLst>
              <a:ext uri="{FF2B5EF4-FFF2-40B4-BE49-F238E27FC236}">
                <a16:creationId xmlns:a16="http://schemas.microsoft.com/office/drawing/2014/main" id="{683AA0DD-33D3-0139-7158-4DE591A6C303}"/>
              </a:ext>
            </a:extLst>
          </p:cNvPr>
          <p:cNvSpPr/>
          <p:nvPr/>
        </p:nvSpPr>
        <p:spPr>
          <a:xfrm>
            <a:off x="7180941" y="2837661"/>
            <a:ext cx="3894146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37344283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93</Words>
  <Application>Microsoft Office PowerPoint</Application>
  <PresentationFormat>Widescreen</PresentationFormat>
  <Paragraphs>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Noto Sans Symbols</vt:lpstr>
      <vt:lpstr>Times New Roman</vt:lpstr>
      <vt:lpstr>Century Gothic</vt:lpstr>
      <vt:lpstr>Poppins</vt:lpstr>
      <vt:lpstr>Arial</vt:lpstr>
      <vt:lpstr>DeepSeek-CJK-patch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 aip</dc:creator>
  <cp:lastModifiedBy>Vishal Bharadwaj</cp:lastModifiedBy>
  <cp:revision>34</cp:revision>
  <dcterms:created xsi:type="dcterms:W3CDTF">2021-09-07T04:22:00Z</dcterms:created>
  <dcterms:modified xsi:type="dcterms:W3CDTF">2025-04-23T09:38:32Z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