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72" r:id="rId9"/>
    <p:sldId id="263" r:id="rId10"/>
    <p:sldId id="273" r:id="rId11"/>
    <p:sldId id="274" r:id="rId12"/>
    <p:sldId id="275" r:id="rId13"/>
    <p:sldId id="264" r:id="rId14"/>
    <p:sldId id="266" r:id="rId15"/>
    <p:sldId id="267" r:id="rId16"/>
    <p:sldId id="268" r:id="rId17"/>
    <p:sldId id="269" r:id="rId18"/>
    <p:sldId id="270" r:id="rId19"/>
    <p:sldId id="271" r:id="rId20"/>
    <p:sldId id="265" r:id="rId21"/>
  </p:sldIdLst>
  <p:sldSz cx="12192000" cy="6858000"/>
  <p:notesSz cx="6858000" cy="9144000"/>
  <p:embeddedFontLst>
    <p:embeddedFont>
      <p:font typeface="Century Gothic" panose="020B0502020202020204" pitchFamily="34" charset="0"/>
      <p:regular r:id="rId23"/>
      <p:bold r:id="rId24"/>
      <p:italic r:id="rId25"/>
      <p:boldItalic r:id="rId26"/>
    </p:embeddedFont>
    <p:embeddedFont>
      <p:font typeface="Noto Sans Symbols" panose="020B0604020202020204" charset="0"/>
      <p:regular r:id="rId27"/>
    </p:embeddedFont>
    <p:embeddedFont>
      <p:font typeface="Poppins" panose="000005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49">
          <p15:clr>
            <a:srgbClr val="A4A3A4"/>
          </p15:clr>
        </p15:guide>
        <p15:guide id="2" pos="2328">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72" roundtripDataSignature="AMtx7mj2tfnw/z739FrauExb7XE+xxQBR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36670-FB6F-4120-9A18-FEA5EF0C4A1C}" v="20" dt="2024-12-08T09:47:46.9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snapToGrid="0">
      <p:cViewPr varScale="1">
        <p:scale>
          <a:sx n="78" d="100"/>
          <a:sy n="78" d="100"/>
        </p:scale>
        <p:origin x="850" y="91"/>
      </p:cViewPr>
      <p:guideLst>
        <p:guide orient="horz" pos="1049"/>
        <p:guide pos="232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17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7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178"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7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177"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172" Type="http://customschemas.google.com/relationships/presentationmetadata" Target="metadata"/><Relationship Id="rId8" Type="http://schemas.openxmlformats.org/officeDocument/2006/relationships/slide" Target="slides/slide7.xml"/><Relationship Id="rId176" Type="http://schemas.openxmlformats.org/officeDocument/2006/relationships/tableStyles" Target="tableStyles.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al Bharadwaj" userId="3e265db7f5a6437f" providerId="LiveId" clId="{4A336670-FB6F-4120-9A18-FEA5EF0C4A1C}"/>
    <pc:docChg chg="undo custSel addSld delSld modSld">
      <pc:chgData name="Vishal Bharadwaj" userId="3e265db7f5a6437f" providerId="LiveId" clId="{4A336670-FB6F-4120-9A18-FEA5EF0C4A1C}" dt="2024-12-08T09:48:34.906" v="1045" actId="1076"/>
      <pc:docMkLst>
        <pc:docMk/>
      </pc:docMkLst>
      <pc:sldChg chg="modSp mod">
        <pc:chgData name="Vishal Bharadwaj" userId="3e265db7f5a6437f" providerId="LiveId" clId="{4A336670-FB6F-4120-9A18-FEA5EF0C4A1C}" dt="2024-12-07T07:52:08.631" v="421" actId="1076"/>
        <pc:sldMkLst>
          <pc:docMk/>
          <pc:sldMk cId="0" sldId="257"/>
        </pc:sldMkLst>
        <pc:spChg chg="mod">
          <ac:chgData name="Vishal Bharadwaj" userId="3e265db7f5a6437f" providerId="LiveId" clId="{4A336670-FB6F-4120-9A18-FEA5EF0C4A1C}" dt="2024-12-07T07:51:53.394" v="419" actId="255"/>
          <ac:spMkLst>
            <pc:docMk/>
            <pc:sldMk cId="0" sldId="257"/>
            <ac:spMk id="14" creationId="{00000000-0000-0000-0000-000000000000}"/>
          </ac:spMkLst>
        </pc:spChg>
        <pc:spChg chg="mod">
          <ac:chgData name="Vishal Bharadwaj" userId="3e265db7f5a6437f" providerId="LiveId" clId="{4A336670-FB6F-4120-9A18-FEA5EF0C4A1C}" dt="2024-12-07T07:52:02.282" v="420" actId="1076"/>
          <ac:spMkLst>
            <pc:docMk/>
            <pc:sldMk cId="0" sldId="257"/>
            <ac:spMk id="15" creationId="{00000000-0000-0000-0000-000000000000}"/>
          </ac:spMkLst>
        </pc:spChg>
        <pc:spChg chg="mod">
          <ac:chgData name="Vishal Bharadwaj" userId="3e265db7f5a6437f" providerId="LiveId" clId="{4A336670-FB6F-4120-9A18-FEA5EF0C4A1C}" dt="2024-12-07T07:52:08.631" v="421" actId="1076"/>
          <ac:spMkLst>
            <pc:docMk/>
            <pc:sldMk cId="0" sldId="257"/>
            <ac:spMk id="16" creationId="{00000000-0000-0000-0000-000000000000}"/>
          </ac:spMkLst>
        </pc:spChg>
      </pc:sldChg>
      <pc:sldChg chg="modSp mod">
        <pc:chgData name="Vishal Bharadwaj" userId="3e265db7f5a6437f" providerId="LiveId" clId="{4A336670-FB6F-4120-9A18-FEA5EF0C4A1C}" dt="2024-12-07T07:51:25.146" v="417" actId="2711"/>
        <pc:sldMkLst>
          <pc:docMk/>
          <pc:sldMk cId="0" sldId="258"/>
        </pc:sldMkLst>
        <pc:spChg chg="mod">
          <ac:chgData name="Vishal Bharadwaj" userId="3e265db7f5a6437f" providerId="LiveId" clId="{4A336670-FB6F-4120-9A18-FEA5EF0C4A1C}" dt="2024-12-07T07:51:25.146" v="417" actId="2711"/>
          <ac:spMkLst>
            <pc:docMk/>
            <pc:sldMk cId="0" sldId="258"/>
            <ac:spMk id="13" creationId="{00000000-0000-0000-0000-000000000000}"/>
          </ac:spMkLst>
        </pc:spChg>
      </pc:sldChg>
      <pc:sldChg chg="modSp mod">
        <pc:chgData name="Vishal Bharadwaj" userId="3e265db7f5a6437f" providerId="LiveId" clId="{4A336670-FB6F-4120-9A18-FEA5EF0C4A1C}" dt="2024-12-07T09:00:43.176" v="532" actId="20577"/>
        <pc:sldMkLst>
          <pc:docMk/>
          <pc:sldMk cId="0" sldId="259"/>
        </pc:sldMkLst>
        <pc:spChg chg="mod">
          <ac:chgData name="Vishal Bharadwaj" userId="3e265db7f5a6437f" providerId="LiveId" clId="{4A336670-FB6F-4120-9A18-FEA5EF0C4A1C}" dt="2024-12-07T07:52:24.599" v="422" actId="2711"/>
          <ac:spMkLst>
            <pc:docMk/>
            <pc:sldMk cId="0" sldId="259"/>
            <ac:spMk id="10" creationId="{00000000-0000-0000-0000-000000000000}"/>
          </ac:spMkLst>
        </pc:spChg>
        <pc:spChg chg="mod">
          <ac:chgData name="Vishal Bharadwaj" userId="3e265db7f5a6437f" providerId="LiveId" clId="{4A336670-FB6F-4120-9A18-FEA5EF0C4A1C}" dt="2024-12-07T09:00:43.176" v="532" actId="20577"/>
          <ac:spMkLst>
            <pc:docMk/>
            <pc:sldMk cId="0" sldId="259"/>
            <ac:spMk id="11" creationId="{1253EA77-B8EE-4465-E7C5-BE5FA9C44F92}"/>
          </ac:spMkLst>
        </pc:spChg>
      </pc:sldChg>
      <pc:sldChg chg="modSp mod">
        <pc:chgData name="Vishal Bharadwaj" userId="3e265db7f5a6437f" providerId="LiveId" clId="{4A336670-FB6F-4120-9A18-FEA5EF0C4A1C}" dt="2024-12-07T08:24:44.808" v="500" actId="2710"/>
        <pc:sldMkLst>
          <pc:docMk/>
          <pc:sldMk cId="0" sldId="260"/>
        </pc:sldMkLst>
        <pc:spChg chg="mod">
          <ac:chgData name="Vishal Bharadwaj" userId="3e265db7f5a6437f" providerId="LiveId" clId="{4A336670-FB6F-4120-9A18-FEA5EF0C4A1C}" dt="2024-12-07T07:50:54.430" v="414" actId="255"/>
          <ac:spMkLst>
            <pc:docMk/>
            <pc:sldMk cId="0" sldId="260"/>
            <ac:spMk id="10" creationId="{00000000-0000-0000-0000-000000000000}"/>
          </ac:spMkLst>
        </pc:spChg>
        <pc:spChg chg="mod">
          <ac:chgData name="Vishal Bharadwaj" userId="3e265db7f5a6437f" providerId="LiveId" clId="{4A336670-FB6F-4120-9A18-FEA5EF0C4A1C}" dt="2024-12-07T08:24:44.808" v="500" actId="2710"/>
          <ac:spMkLst>
            <pc:docMk/>
            <pc:sldMk cId="0" sldId="260"/>
            <ac:spMk id="11" creationId="{00000000-0000-0000-0000-000000000000}"/>
          </ac:spMkLst>
        </pc:spChg>
      </pc:sldChg>
      <pc:sldChg chg="addSp delSp modSp mod">
        <pc:chgData name="Vishal Bharadwaj" userId="3e265db7f5a6437f" providerId="LiveId" clId="{4A336670-FB6F-4120-9A18-FEA5EF0C4A1C}" dt="2024-12-07T09:07:14.526" v="571" actId="313"/>
        <pc:sldMkLst>
          <pc:docMk/>
          <pc:sldMk cId="0" sldId="261"/>
        </pc:sldMkLst>
        <pc:spChg chg="add del mod">
          <ac:chgData name="Vishal Bharadwaj" userId="3e265db7f5a6437f" providerId="LiveId" clId="{4A336670-FB6F-4120-9A18-FEA5EF0C4A1C}" dt="2024-12-07T08:58:08.090" v="508" actId="21"/>
          <ac:spMkLst>
            <pc:docMk/>
            <pc:sldMk cId="0" sldId="261"/>
            <ac:spMk id="3" creationId="{41BDF5F1-C2E6-4D77-0B50-83BE3D01E477}"/>
          </ac:spMkLst>
        </pc:spChg>
        <pc:spChg chg="add del">
          <ac:chgData name="Vishal Bharadwaj" userId="3e265db7f5a6437f" providerId="LiveId" clId="{4A336670-FB6F-4120-9A18-FEA5EF0C4A1C}" dt="2024-12-07T08:58:08.090" v="508" actId="21"/>
          <ac:spMkLst>
            <pc:docMk/>
            <pc:sldMk cId="0" sldId="261"/>
            <ac:spMk id="10" creationId="{00000000-0000-0000-0000-000000000000}"/>
          </ac:spMkLst>
        </pc:spChg>
        <pc:spChg chg="add del mod">
          <ac:chgData name="Vishal Bharadwaj" userId="3e265db7f5a6437f" providerId="LiveId" clId="{4A336670-FB6F-4120-9A18-FEA5EF0C4A1C}" dt="2024-12-07T09:07:14.526" v="571" actId="313"/>
          <ac:spMkLst>
            <pc:docMk/>
            <pc:sldMk cId="0" sldId="261"/>
            <ac:spMk id="11" creationId="{740E7B5E-18A2-365F-C875-0BE204B9C7DF}"/>
          </ac:spMkLst>
        </pc:spChg>
        <pc:spChg chg="add del">
          <ac:chgData name="Vishal Bharadwaj" userId="3e265db7f5a6437f" providerId="LiveId" clId="{4A336670-FB6F-4120-9A18-FEA5EF0C4A1C}" dt="2024-12-07T08:58:08.090" v="508" actId="21"/>
          <ac:spMkLst>
            <pc:docMk/>
            <pc:sldMk cId="0" sldId="261"/>
            <ac:spMk id="166" creationId="{00000000-0000-0000-0000-000000000000}"/>
          </ac:spMkLst>
        </pc:spChg>
        <pc:spChg chg="add del">
          <ac:chgData name="Vishal Bharadwaj" userId="3e265db7f5a6437f" providerId="LiveId" clId="{4A336670-FB6F-4120-9A18-FEA5EF0C4A1C}" dt="2024-12-07T08:58:08.090" v="508" actId="21"/>
          <ac:spMkLst>
            <pc:docMk/>
            <pc:sldMk cId="0" sldId="261"/>
            <ac:spMk id="167" creationId="{00000000-0000-0000-0000-000000000000}"/>
          </ac:spMkLst>
        </pc:spChg>
        <pc:spChg chg="add del">
          <ac:chgData name="Vishal Bharadwaj" userId="3e265db7f5a6437f" providerId="LiveId" clId="{4A336670-FB6F-4120-9A18-FEA5EF0C4A1C}" dt="2024-12-07T08:58:08.090" v="508" actId="21"/>
          <ac:spMkLst>
            <pc:docMk/>
            <pc:sldMk cId="0" sldId="261"/>
            <ac:spMk id="175" creationId="{00000000-0000-0000-0000-000000000000}"/>
          </ac:spMkLst>
        </pc:spChg>
        <pc:grpChg chg="add del">
          <ac:chgData name="Vishal Bharadwaj" userId="3e265db7f5a6437f" providerId="LiveId" clId="{4A336670-FB6F-4120-9A18-FEA5EF0C4A1C}" dt="2024-12-07T08:58:08.090" v="508" actId="21"/>
          <ac:grpSpMkLst>
            <pc:docMk/>
            <pc:sldMk cId="0" sldId="261"/>
            <ac:grpSpMk id="169" creationId="{00000000-0000-0000-0000-000000000000}"/>
          </ac:grpSpMkLst>
        </pc:grpChg>
      </pc:sldChg>
      <pc:sldChg chg="addSp delSp modSp mod">
        <pc:chgData name="Vishal Bharadwaj" userId="3e265db7f5a6437f" providerId="LiveId" clId="{4A336670-FB6F-4120-9A18-FEA5EF0C4A1C}" dt="2024-12-07T09:27:23.329" v="700" actId="1076"/>
        <pc:sldMkLst>
          <pc:docMk/>
          <pc:sldMk cId="0" sldId="262"/>
        </pc:sldMkLst>
        <pc:spChg chg="add del mod">
          <ac:chgData name="Vishal Bharadwaj" userId="3e265db7f5a6437f" providerId="LiveId" clId="{4A336670-FB6F-4120-9A18-FEA5EF0C4A1C}" dt="2024-12-07T09:25:27.152" v="625"/>
          <ac:spMkLst>
            <pc:docMk/>
            <pc:sldMk cId="0" sldId="262"/>
            <ac:spMk id="3" creationId="{51AD6495-F552-9364-B9AC-4EC46D7A0854}"/>
          </ac:spMkLst>
        </pc:spChg>
        <pc:spChg chg="mod">
          <ac:chgData name="Vishal Bharadwaj" userId="3e265db7f5a6437f" providerId="LiveId" clId="{4A336670-FB6F-4120-9A18-FEA5EF0C4A1C}" dt="2024-12-07T09:27:23.329" v="700" actId="1076"/>
          <ac:spMkLst>
            <pc:docMk/>
            <pc:sldMk cId="0" sldId="262"/>
            <ac:spMk id="11" creationId="{00000000-0000-0000-0000-000000000000}"/>
          </ac:spMkLst>
        </pc:spChg>
        <pc:spChg chg="del mod">
          <ac:chgData name="Vishal Bharadwaj" userId="3e265db7f5a6437f" providerId="LiveId" clId="{4A336670-FB6F-4120-9A18-FEA5EF0C4A1C}" dt="2024-12-07T09:25:27.151" v="623"/>
          <ac:spMkLst>
            <pc:docMk/>
            <pc:sldMk cId="0" sldId="262"/>
            <ac:spMk id="12" creationId="{ECFB1F71-7504-1621-1A25-A33645877DAA}"/>
          </ac:spMkLst>
        </pc:spChg>
        <pc:graphicFrameChg chg="add mod modGraphic">
          <ac:chgData name="Vishal Bharadwaj" userId="3e265db7f5a6437f" providerId="LiveId" clId="{4A336670-FB6F-4120-9A18-FEA5EF0C4A1C}" dt="2024-12-07T09:27:12.187" v="698" actId="1076"/>
          <ac:graphicFrameMkLst>
            <pc:docMk/>
            <pc:sldMk cId="0" sldId="262"/>
            <ac:graphicFrameMk id="2" creationId="{43F4E53F-16AD-242E-53F6-D4F54D2BD32B}"/>
          </ac:graphicFrameMkLst>
        </pc:graphicFrameChg>
      </pc:sldChg>
      <pc:sldChg chg="addSp delSp modSp mod">
        <pc:chgData name="Vishal Bharadwaj" userId="3e265db7f5a6437f" providerId="LiveId" clId="{4A336670-FB6F-4120-9A18-FEA5EF0C4A1C}" dt="2024-12-07T15:14:34.730" v="894" actId="255"/>
        <pc:sldMkLst>
          <pc:docMk/>
          <pc:sldMk cId="0" sldId="263"/>
        </pc:sldMkLst>
        <pc:spChg chg="add mod">
          <ac:chgData name="Vishal Bharadwaj" userId="3e265db7f5a6437f" providerId="LiveId" clId="{4A336670-FB6F-4120-9A18-FEA5EF0C4A1C}" dt="2024-12-07T15:14:34.730" v="894" actId="255"/>
          <ac:spMkLst>
            <pc:docMk/>
            <pc:sldMk cId="0" sldId="263"/>
            <ac:spMk id="4" creationId="{C0E940E8-7954-29C5-095C-63AA18FED183}"/>
          </ac:spMkLst>
        </pc:spChg>
        <pc:spChg chg="mod">
          <ac:chgData name="Vishal Bharadwaj" userId="3e265db7f5a6437f" providerId="LiveId" clId="{4A336670-FB6F-4120-9A18-FEA5EF0C4A1C}" dt="2024-12-07T15:13:25.853" v="880" actId="20577"/>
          <ac:spMkLst>
            <pc:docMk/>
            <pc:sldMk cId="0" sldId="263"/>
            <ac:spMk id="11" creationId="{00000000-0000-0000-0000-000000000000}"/>
          </ac:spMkLst>
        </pc:spChg>
        <pc:spChg chg="del mod">
          <ac:chgData name="Vishal Bharadwaj" userId="3e265db7f5a6437f" providerId="LiveId" clId="{4A336670-FB6F-4120-9A18-FEA5EF0C4A1C}" dt="2024-12-07T15:08:04.701" v="865"/>
          <ac:spMkLst>
            <pc:docMk/>
            <pc:sldMk cId="0" sldId="263"/>
            <ac:spMk id="12" creationId="{00000000-0000-0000-0000-000000000000}"/>
          </ac:spMkLst>
        </pc:spChg>
        <pc:picChg chg="add mod">
          <ac:chgData name="Vishal Bharadwaj" userId="3e265db7f5a6437f" providerId="LiveId" clId="{4A336670-FB6F-4120-9A18-FEA5EF0C4A1C}" dt="2024-12-07T15:12:54.269" v="875" actId="1076"/>
          <ac:picMkLst>
            <pc:docMk/>
            <pc:sldMk cId="0" sldId="263"/>
            <ac:picMk id="3" creationId="{AF30028A-6B99-D0F9-F42A-F43536CEB6A4}"/>
          </ac:picMkLst>
        </pc:picChg>
      </pc:sldChg>
      <pc:sldChg chg="addSp modSp mod">
        <pc:chgData name="Vishal Bharadwaj" userId="3e265db7f5a6437f" providerId="LiveId" clId="{4A336670-FB6F-4120-9A18-FEA5EF0C4A1C}" dt="2024-12-07T15:42:36.492" v="1006" actId="2711"/>
        <pc:sldMkLst>
          <pc:docMk/>
          <pc:sldMk cId="693728445" sldId="269"/>
        </pc:sldMkLst>
        <pc:spChg chg="add mod">
          <ac:chgData name="Vishal Bharadwaj" userId="3e265db7f5a6437f" providerId="LiveId" clId="{4A336670-FB6F-4120-9A18-FEA5EF0C4A1C}" dt="2024-12-07T15:42:23.711" v="1005" actId="2710"/>
          <ac:spMkLst>
            <pc:docMk/>
            <pc:sldMk cId="693728445" sldId="269"/>
            <ac:spMk id="2" creationId="{DAFD2B4C-5FE7-0EE5-89A1-84F2D4B0002A}"/>
          </ac:spMkLst>
        </pc:spChg>
        <pc:spChg chg="mod">
          <ac:chgData name="Vishal Bharadwaj" userId="3e265db7f5a6437f" providerId="LiveId" clId="{4A336670-FB6F-4120-9A18-FEA5EF0C4A1C}" dt="2024-12-07T15:42:36.492" v="1006" actId="2711"/>
          <ac:spMkLst>
            <pc:docMk/>
            <pc:sldMk cId="693728445" sldId="269"/>
            <ac:spMk id="12" creationId="{8EA1A492-DC90-E017-4A7D-4FC71B18C8F2}"/>
          </ac:spMkLst>
        </pc:spChg>
      </pc:sldChg>
      <pc:sldChg chg="addSp modSp mod">
        <pc:chgData name="Vishal Bharadwaj" userId="3e265db7f5a6437f" providerId="LiveId" clId="{4A336670-FB6F-4120-9A18-FEA5EF0C4A1C}" dt="2024-12-07T15:43:50.346" v="1013" actId="2710"/>
        <pc:sldMkLst>
          <pc:docMk/>
          <pc:sldMk cId="1732840842" sldId="271"/>
        </pc:sldMkLst>
        <pc:spChg chg="add mod">
          <ac:chgData name="Vishal Bharadwaj" userId="3e265db7f5a6437f" providerId="LiveId" clId="{4A336670-FB6F-4120-9A18-FEA5EF0C4A1C}" dt="2024-12-07T15:43:50.346" v="1013" actId="2710"/>
          <ac:spMkLst>
            <pc:docMk/>
            <pc:sldMk cId="1732840842" sldId="271"/>
            <ac:spMk id="2" creationId="{AB505397-1393-EA91-5A99-2652D13BA089}"/>
          </ac:spMkLst>
        </pc:spChg>
        <pc:spChg chg="mod">
          <ac:chgData name="Vishal Bharadwaj" userId="3e265db7f5a6437f" providerId="LiveId" clId="{4A336670-FB6F-4120-9A18-FEA5EF0C4A1C}" dt="2024-12-07T15:42:47.654" v="1007" actId="2711"/>
          <ac:spMkLst>
            <pc:docMk/>
            <pc:sldMk cId="1732840842" sldId="271"/>
            <ac:spMk id="10" creationId="{00000000-0000-0000-0000-000000000000}"/>
          </ac:spMkLst>
        </pc:spChg>
      </pc:sldChg>
      <pc:sldChg chg="new del">
        <pc:chgData name="Vishal Bharadwaj" userId="3e265db7f5a6437f" providerId="LiveId" clId="{4A336670-FB6F-4120-9A18-FEA5EF0C4A1C}" dt="2024-12-07T09:27:46.354" v="702" actId="680"/>
        <pc:sldMkLst>
          <pc:docMk/>
          <pc:sldMk cId="1830454071" sldId="272"/>
        </pc:sldMkLst>
      </pc:sldChg>
      <pc:sldChg chg="new del">
        <pc:chgData name="Vishal Bharadwaj" userId="3e265db7f5a6437f" providerId="LiveId" clId="{4A336670-FB6F-4120-9A18-FEA5EF0C4A1C}" dt="2024-12-07T09:28:04.741" v="704" actId="680"/>
        <pc:sldMkLst>
          <pc:docMk/>
          <pc:sldMk cId="2160023284" sldId="272"/>
        </pc:sldMkLst>
      </pc:sldChg>
      <pc:sldChg chg="addSp modSp add mod">
        <pc:chgData name="Vishal Bharadwaj" userId="3e265db7f5a6437f" providerId="LiveId" clId="{4A336670-FB6F-4120-9A18-FEA5EF0C4A1C}" dt="2024-12-07T09:32:33.759" v="859" actId="1076"/>
        <pc:sldMkLst>
          <pc:docMk/>
          <pc:sldMk cId="2273950172" sldId="272"/>
        </pc:sldMkLst>
        <pc:spChg chg="add mod">
          <ac:chgData name="Vishal Bharadwaj" userId="3e265db7f5a6437f" providerId="LiveId" clId="{4A336670-FB6F-4120-9A18-FEA5EF0C4A1C}" dt="2024-12-07T09:32:23.711" v="858" actId="255"/>
          <ac:spMkLst>
            <pc:docMk/>
            <pc:sldMk cId="2273950172" sldId="272"/>
            <ac:spMk id="3" creationId="{60600E34-7309-3D21-4546-828AB6F3B213}"/>
          </ac:spMkLst>
        </pc:spChg>
        <pc:graphicFrameChg chg="mod modGraphic">
          <ac:chgData name="Vishal Bharadwaj" userId="3e265db7f5a6437f" providerId="LiveId" clId="{4A336670-FB6F-4120-9A18-FEA5EF0C4A1C}" dt="2024-12-07T09:32:33.759" v="859" actId="1076"/>
          <ac:graphicFrameMkLst>
            <pc:docMk/>
            <pc:sldMk cId="2273950172" sldId="272"/>
            <ac:graphicFrameMk id="2" creationId="{40B23845-5B39-BA20-EB46-5D8EA1CE8543}"/>
          </ac:graphicFrameMkLst>
        </pc:graphicFrameChg>
      </pc:sldChg>
      <pc:sldChg chg="addSp delSp modSp add mod">
        <pc:chgData name="Vishal Bharadwaj" userId="3e265db7f5a6437f" providerId="LiveId" clId="{4A336670-FB6F-4120-9A18-FEA5EF0C4A1C}" dt="2024-12-07T15:19:34.280" v="940" actId="1076"/>
        <pc:sldMkLst>
          <pc:docMk/>
          <pc:sldMk cId="3252098636" sldId="273"/>
        </pc:sldMkLst>
        <pc:spChg chg="add del mod">
          <ac:chgData name="Vishal Bharadwaj" userId="3e265db7f5a6437f" providerId="LiveId" clId="{4A336670-FB6F-4120-9A18-FEA5EF0C4A1C}" dt="2024-12-07T15:16:28.194" v="905"/>
          <ac:spMkLst>
            <pc:docMk/>
            <pc:sldMk cId="3252098636" sldId="273"/>
            <ac:spMk id="2" creationId="{32F8A2AF-FF73-54F2-B7B1-24348D6BFD7F}"/>
          </ac:spMkLst>
        </pc:spChg>
        <pc:spChg chg="add mod">
          <ac:chgData name="Vishal Bharadwaj" userId="3e265db7f5a6437f" providerId="LiveId" clId="{4A336670-FB6F-4120-9A18-FEA5EF0C4A1C}" dt="2024-12-07T15:17:38.699" v="925" actId="1076"/>
          <ac:spMkLst>
            <pc:docMk/>
            <pc:sldMk cId="3252098636" sldId="273"/>
            <ac:spMk id="7" creationId="{52756FBB-E161-DEEF-3041-FC3F261F9A5B}"/>
          </ac:spMkLst>
        </pc:spChg>
        <pc:picChg chg="del">
          <ac:chgData name="Vishal Bharadwaj" userId="3e265db7f5a6437f" providerId="LiveId" clId="{4A336670-FB6F-4120-9A18-FEA5EF0C4A1C}" dt="2024-12-07T15:15:32.398" v="896" actId="21"/>
          <ac:picMkLst>
            <pc:docMk/>
            <pc:sldMk cId="3252098636" sldId="273"/>
            <ac:picMk id="3" creationId="{EB35471C-FAA2-F59E-91EC-79484972CE95}"/>
          </ac:picMkLst>
        </pc:picChg>
        <pc:picChg chg="add mod">
          <ac:chgData name="Vishal Bharadwaj" userId="3e265db7f5a6437f" providerId="LiveId" clId="{4A336670-FB6F-4120-9A18-FEA5EF0C4A1C}" dt="2024-12-07T15:19:34.280" v="940" actId="1076"/>
          <ac:picMkLst>
            <pc:docMk/>
            <pc:sldMk cId="3252098636" sldId="273"/>
            <ac:picMk id="6" creationId="{ED458CED-0E48-CBC1-568A-38301AA58863}"/>
          </ac:picMkLst>
        </pc:picChg>
      </pc:sldChg>
      <pc:sldChg chg="addSp delSp modSp add mod">
        <pc:chgData name="Vishal Bharadwaj" userId="3e265db7f5a6437f" providerId="LiveId" clId="{4A336670-FB6F-4120-9A18-FEA5EF0C4A1C}" dt="2024-12-07T15:21:19.871" v="960" actId="1076"/>
        <pc:sldMkLst>
          <pc:docMk/>
          <pc:sldMk cId="2352397010" sldId="274"/>
        </pc:sldMkLst>
        <pc:spChg chg="del mod">
          <ac:chgData name="Vishal Bharadwaj" userId="3e265db7f5a6437f" providerId="LiveId" clId="{4A336670-FB6F-4120-9A18-FEA5EF0C4A1C}" dt="2024-12-07T15:19:22.046" v="936"/>
          <ac:spMkLst>
            <pc:docMk/>
            <pc:sldMk cId="2352397010" sldId="274"/>
            <ac:spMk id="4" creationId="{FAC48F60-1FC0-3B8B-5FF7-EB2C2539CD5E}"/>
          </ac:spMkLst>
        </pc:spChg>
        <pc:spChg chg="add mod">
          <ac:chgData name="Vishal Bharadwaj" userId="3e265db7f5a6437f" providerId="LiveId" clId="{4A336670-FB6F-4120-9A18-FEA5EF0C4A1C}" dt="2024-12-07T15:21:19.871" v="960" actId="1076"/>
          <ac:spMkLst>
            <pc:docMk/>
            <pc:sldMk cId="2352397010" sldId="274"/>
            <ac:spMk id="5" creationId="{38E3233C-298B-C806-5EC8-8232D4BCFA30}"/>
          </ac:spMkLst>
        </pc:spChg>
        <pc:spChg chg="del mod">
          <ac:chgData name="Vishal Bharadwaj" userId="3e265db7f5a6437f" providerId="LiveId" clId="{4A336670-FB6F-4120-9A18-FEA5EF0C4A1C}" dt="2024-12-07T15:19:22.046" v="938"/>
          <ac:spMkLst>
            <pc:docMk/>
            <pc:sldMk cId="2352397010" sldId="274"/>
            <ac:spMk id="7" creationId="{A66E2BC4-F1AC-8239-B149-16FA72298841}"/>
          </ac:spMkLst>
        </pc:spChg>
        <pc:picChg chg="add mod">
          <ac:chgData name="Vishal Bharadwaj" userId="3e265db7f5a6437f" providerId="LiveId" clId="{4A336670-FB6F-4120-9A18-FEA5EF0C4A1C}" dt="2024-12-07T15:19:20.732" v="934" actId="14100"/>
          <ac:picMkLst>
            <pc:docMk/>
            <pc:sldMk cId="2352397010" sldId="274"/>
            <ac:picMk id="3" creationId="{889ADB54-D824-CEF0-F961-8370484AFCB0}"/>
          </ac:picMkLst>
        </pc:picChg>
        <pc:picChg chg="del">
          <ac:chgData name="Vishal Bharadwaj" userId="3e265db7f5a6437f" providerId="LiveId" clId="{4A336670-FB6F-4120-9A18-FEA5EF0C4A1C}" dt="2024-12-07T15:18:03.272" v="927" actId="21"/>
          <ac:picMkLst>
            <pc:docMk/>
            <pc:sldMk cId="2352397010" sldId="274"/>
            <ac:picMk id="6" creationId="{F0B54255-63B1-330F-DCE6-7D663CEF579B}"/>
          </ac:picMkLst>
        </pc:picChg>
      </pc:sldChg>
      <pc:sldChg chg="addSp delSp modSp add mod">
        <pc:chgData name="Vishal Bharadwaj" userId="3e265db7f5a6437f" providerId="LiveId" clId="{4A336670-FB6F-4120-9A18-FEA5EF0C4A1C}" dt="2024-12-08T09:48:34.906" v="1045" actId="1076"/>
        <pc:sldMkLst>
          <pc:docMk/>
          <pc:sldMk cId="765686704" sldId="275"/>
        </pc:sldMkLst>
        <pc:spChg chg="add">
          <ac:chgData name="Vishal Bharadwaj" userId="3e265db7f5a6437f" providerId="LiveId" clId="{4A336670-FB6F-4120-9A18-FEA5EF0C4A1C}" dt="2024-12-08T09:47:10.791" v="1017"/>
          <ac:spMkLst>
            <pc:docMk/>
            <pc:sldMk cId="765686704" sldId="275"/>
            <ac:spMk id="3" creationId="{2C928C3A-8F38-C517-810D-2B6CB8A2F55B}"/>
          </ac:spMkLst>
        </pc:spChg>
        <pc:spChg chg="add mod">
          <ac:chgData name="Vishal Bharadwaj" userId="3e265db7f5a6437f" providerId="LiveId" clId="{4A336670-FB6F-4120-9A18-FEA5EF0C4A1C}" dt="2024-12-08T09:48:34.906" v="1045" actId="1076"/>
          <ac:spMkLst>
            <pc:docMk/>
            <pc:sldMk cId="765686704" sldId="275"/>
            <ac:spMk id="5" creationId="{300E9220-BFCB-DF99-F104-FF6EEAED9FB3}"/>
          </ac:spMkLst>
        </pc:spChg>
        <pc:spChg chg="del mod">
          <ac:chgData name="Vishal Bharadwaj" userId="3e265db7f5a6437f" providerId="LiveId" clId="{4A336670-FB6F-4120-9A18-FEA5EF0C4A1C}" dt="2024-12-07T15:32:42.038" v="986"/>
          <ac:spMkLst>
            <pc:docMk/>
            <pc:sldMk cId="765686704" sldId="275"/>
            <ac:spMk id="5" creationId="{4C5D8E25-C09D-6DE6-D595-DD68255CB017}"/>
          </ac:spMkLst>
        </pc:spChg>
        <pc:spChg chg="mod">
          <ac:chgData name="Vishal Bharadwaj" userId="3e265db7f5a6437f" providerId="LiveId" clId="{4A336670-FB6F-4120-9A18-FEA5EF0C4A1C}" dt="2024-12-07T15:33:14.852" v="989" actId="1076"/>
          <ac:spMkLst>
            <pc:docMk/>
            <pc:sldMk cId="765686704" sldId="275"/>
            <ac:spMk id="11" creationId="{4AC3E4AF-9177-EBDE-968D-0A80F50FDE81}"/>
          </ac:spMkLst>
        </pc:spChg>
        <pc:picChg chg="add del mod">
          <ac:chgData name="Vishal Bharadwaj" userId="3e265db7f5a6437f" providerId="LiveId" clId="{4A336670-FB6F-4120-9A18-FEA5EF0C4A1C}" dt="2024-12-08T09:46:57.379" v="1016" actId="21"/>
          <ac:picMkLst>
            <pc:docMk/>
            <pc:sldMk cId="765686704" sldId="275"/>
            <ac:picMk id="2" creationId="{1161A00C-B580-4C38-BD48-B109610C277E}"/>
          </ac:picMkLst>
        </pc:picChg>
        <pc:picChg chg="del">
          <ac:chgData name="Vishal Bharadwaj" userId="3e265db7f5a6437f" providerId="LiveId" clId="{4A336670-FB6F-4120-9A18-FEA5EF0C4A1C}" dt="2024-12-07T15:21:44.633" v="964" actId="21"/>
          <ac:picMkLst>
            <pc:docMk/>
            <pc:sldMk cId="765686704" sldId="275"/>
            <ac:picMk id="3" creationId="{0FD3B438-5EC9-FFD4-81DF-0F5DB73EA2CB}"/>
          </ac:picMkLst>
        </pc:picChg>
        <pc:picChg chg="add del mod">
          <ac:chgData name="Vishal Bharadwaj" userId="3e265db7f5a6437f" providerId="LiveId" clId="{4A336670-FB6F-4120-9A18-FEA5EF0C4A1C}" dt="2024-12-08T09:46:54.630" v="1014" actId="21"/>
          <ac:picMkLst>
            <pc:docMk/>
            <pc:sldMk cId="765686704" sldId="275"/>
            <ac:picMk id="4" creationId="{1161A00C-B580-4C38-BD48-B109610C277E}"/>
          </ac:picMkLst>
        </pc:picChg>
        <pc:picChg chg="add mod">
          <ac:chgData name="Vishal Bharadwaj" userId="3e265db7f5a6437f" providerId="LiveId" clId="{4A336670-FB6F-4120-9A18-FEA5EF0C4A1C}" dt="2024-12-08T09:47:37.323" v="1021" actId="1076"/>
          <ac:picMkLst>
            <pc:docMk/>
            <pc:sldMk cId="765686704" sldId="275"/>
            <ac:picMk id="1028" creationId="{CAABC09E-4618-C1EF-4EE5-3C04BBBF41EA}"/>
          </ac:picMkLst>
        </pc:picChg>
      </pc:sldChg>
      <pc:sldChg chg="new del">
        <pc:chgData name="Vishal Bharadwaj" userId="3e265db7f5a6437f" providerId="LiveId" clId="{4A336670-FB6F-4120-9A18-FEA5EF0C4A1C}" dt="2024-12-07T15:21:31.905" v="962" actId="680"/>
        <pc:sldMkLst>
          <pc:docMk/>
          <pc:sldMk cId="2790456739" sldId="27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Poppins"/>
                <a:ea typeface="Poppins"/>
                <a:cs typeface="Poppins"/>
                <a:sym typeface="Poppins"/>
              </a:defRPr>
            </a:lvl1pPr>
            <a:lvl2pPr marR="0" lvl="1"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2pPr>
            <a:lvl3pPr marR="0" lvl="2"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3pPr>
            <a:lvl4pPr marR="0" lvl="3"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4pPr>
            <a:lvl5pPr marR="0" lvl="4"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5pPr>
            <a:lvl6pPr marR="0" lvl="5"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6pPr>
            <a:lvl7pPr marR="0" lvl="6"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7pPr>
            <a:lvl8pPr marR="0" lvl="7"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8pPr>
            <a:lvl9pPr marR="0" lvl="8"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Poppins"/>
                <a:ea typeface="Poppins"/>
                <a:cs typeface="Poppins"/>
                <a:sym typeface="Poppins"/>
              </a:defRPr>
            </a:lvl1pPr>
            <a:lvl2pPr marR="0" lvl="1"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2pPr>
            <a:lvl3pPr marR="0" lvl="2"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3pPr>
            <a:lvl4pPr marR="0" lvl="3"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4pPr>
            <a:lvl5pPr marR="0" lvl="4"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5pPr>
            <a:lvl6pPr marR="0" lvl="5"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6pPr>
            <a:lvl7pPr marR="0" lvl="6"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7pPr>
            <a:lvl8pPr marR="0" lvl="7"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8pPr>
            <a:lvl9pPr marR="0" lvl="8"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Poppins"/>
                <a:ea typeface="Poppins"/>
                <a:cs typeface="Poppins"/>
                <a:sym typeface="Poppins"/>
              </a:defRPr>
            </a:lvl1pPr>
            <a:lvl2pPr marL="914400" marR="0" lvl="1" indent="-228600" algn="l" rtl="0">
              <a:spcBef>
                <a:spcPts val="0"/>
              </a:spcBef>
              <a:spcAft>
                <a:spcPts val="0"/>
              </a:spcAft>
              <a:buSzPts val="1400"/>
              <a:buNone/>
              <a:defRPr sz="1200" b="0" i="0" u="none" strike="noStrike" cap="none">
                <a:solidFill>
                  <a:schemeClr val="dk1"/>
                </a:solidFill>
                <a:latin typeface="Poppins"/>
                <a:ea typeface="Poppins"/>
                <a:cs typeface="Poppins"/>
                <a:sym typeface="Poppins"/>
              </a:defRPr>
            </a:lvl2pPr>
            <a:lvl3pPr marL="1371600" marR="0" lvl="2" indent="-228600" algn="l" rtl="0">
              <a:spcBef>
                <a:spcPts val="0"/>
              </a:spcBef>
              <a:spcAft>
                <a:spcPts val="0"/>
              </a:spcAft>
              <a:buSzPts val="1400"/>
              <a:buNone/>
              <a:defRPr sz="1200" b="0" i="0" u="none" strike="noStrike" cap="none">
                <a:solidFill>
                  <a:schemeClr val="dk1"/>
                </a:solidFill>
                <a:latin typeface="Poppins"/>
                <a:ea typeface="Poppins"/>
                <a:cs typeface="Poppins"/>
                <a:sym typeface="Poppins"/>
              </a:defRPr>
            </a:lvl3pPr>
            <a:lvl4pPr marL="1828800" marR="0" lvl="3" indent="-228600" algn="l" rtl="0">
              <a:spcBef>
                <a:spcPts val="0"/>
              </a:spcBef>
              <a:spcAft>
                <a:spcPts val="0"/>
              </a:spcAft>
              <a:buSzPts val="1400"/>
              <a:buNone/>
              <a:defRPr sz="1200" b="0" i="0" u="none" strike="noStrike" cap="none">
                <a:solidFill>
                  <a:schemeClr val="dk1"/>
                </a:solidFill>
                <a:latin typeface="Poppins"/>
                <a:ea typeface="Poppins"/>
                <a:cs typeface="Poppins"/>
                <a:sym typeface="Poppins"/>
              </a:defRPr>
            </a:lvl4pPr>
            <a:lvl5pPr marL="2286000" marR="0" lvl="4" indent="-228600" algn="l" rtl="0">
              <a:spcBef>
                <a:spcPts val="0"/>
              </a:spcBef>
              <a:spcAft>
                <a:spcPts val="0"/>
              </a:spcAft>
              <a:buSzPts val="1400"/>
              <a:buNone/>
              <a:defRPr sz="1200" b="0" i="0" u="none" strike="noStrike" cap="none">
                <a:solidFill>
                  <a:schemeClr val="dk1"/>
                </a:solidFill>
                <a:latin typeface="Poppins"/>
                <a:ea typeface="Poppins"/>
                <a:cs typeface="Poppins"/>
                <a:sym typeface="Poppins"/>
              </a:defRPr>
            </a:lvl5pPr>
            <a:lvl6pPr marL="2743200" marR="0" lvl="5" indent="-228600" algn="l" rtl="0">
              <a:spcBef>
                <a:spcPts val="0"/>
              </a:spcBef>
              <a:spcAft>
                <a:spcPts val="0"/>
              </a:spcAft>
              <a:buSzPts val="1400"/>
              <a:buNone/>
              <a:defRPr sz="1200" b="0" i="0" u="none" strike="noStrike" cap="none">
                <a:solidFill>
                  <a:schemeClr val="dk1"/>
                </a:solidFill>
                <a:latin typeface="Poppins"/>
                <a:ea typeface="Poppins"/>
                <a:cs typeface="Poppins"/>
                <a:sym typeface="Poppins"/>
              </a:defRPr>
            </a:lvl6pPr>
            <a:lvl7pPr marL="3200400" marR="0" lvl="6" indent="-228600" algn="l" rtl="0">
              <a:spcBef>
                <a:spcPts val="0"/>
              </a:spcBef>
              <a:spcAft>
                <a:spcPts val="0"/>
              </a:spcAft>
              <a:buSzPts val="1400"/>
              <a:buNone/>
              <a:defRPr sz="1200" b="0" i="0" u="none" strike="noStrike" cap="none">
                <a:solidFill>
                  <a:schemeClr val="dk1"/>
                </a:solidFill>
                <a:latin typeface="Poppins"/>
                <a:ea typeface="Poppins"/>
                <a:cs typeface="Poppins"/>
                <a:sym typeface="Poppins"/>
              </a:defRPr>
            </a:lvl7pPr>
            <a:lvl8pPr marL="3657600" marR="0" lvl="7" indent="-228600" algn="l" rtl="0">
              <a:spcBef>
                <a:spcPts val="0"/>
              </a:spcBef>
              <a:spcAft>
                <a:spcPts val="0"/>
              </a:spcAft>
              <a:buSzPts val="1400"/>
              <a:buNone/>
              <a:defRPr sz="1200" b="0" i="0" u="none" strike="noStrike" cap="none">
                <a:solidFill>
                  <a:schemeClr val="dk1"/>
                </a:solidFill>
                <a:latin typeface="Poppins"/>
                <a:ea typeface="Poppins"/>
                <a:cs typeface="Poppins"/>
                <a:sym typeface="Poppins"/>
              </a:defRPr>
            </a:lvl8pPr>
            <a:lvl9pPr marL="4114800" marR="0" lvl="8" indent="-228600" algn="l" rtl="0">
              <a:spcBef>
                <a:spcPts val="0"/>
              </a:spcBef>
              <a:spcAft>
                <a:spcPts val="0"/>
              </a:spcAft>
              <a:buSzPts val="1400"/>
              <a:buNone/>
              <a:defRPr sz="1200" b="0" i="0" u="none" strike="noStrike" cap="none">
                <a:solidFill>
                  <a:schemeClr val="dk1"/>
                </a:solidFill>
                <a:latin typeface="Poppins"/>
                <a:ea typeface="Poppins"/>
                <a:cs typeface="Poppins"/>
                <a:sym typeface="Poppins"/>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Poppins"/>
                <a:ea typeface="Poppins"/>
                <a:cs typeface="Poppins"/>
                <a:sym typeface="Poppins"/>
              </a:defRPr>
            </a:lvl1pPr>
            <a:lvl2pPr marR="0" lvl="1"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2pPr>
            <a:lvl3pPr marR="0" lvl="2"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3pPr>
            <a:lvl4pPr marR="0" lvl="3"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4pPr>
            <a:lvl5pPr marR="0" lvl="4"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5pPr>
            <a:lvl6pPr marR="0" lvl="5"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6pPr>
            <a:lvl7pPr marR="0" lvl="6"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7pPr>
            <a:lvl8pPr marR="0" lvl="7"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8pPr>
            <a:lvl9pPr marR="0" lvl="8" algn="l" rtl="0">
              <a:spcBef>
                <a:spcPts val="0"/>
              </a:spcBef>
              <a:spcAft>
                <a:spcPts val="0"/>
              </a:spcAft>
              <a:buSzPts val="1400"/>
              <a:buNone/>
              <a:defRPr sz="1800" b="0" i="0" u="none" strike="noStrike" cap="none">
                <a:solidFill>
                  <a:schemeClr val="dk1"/>
                </a:solidFill>
                <a:latin typeface="Poppins"/>
                <a:ea typeface="Poppins"/>
                <a:cs typeface="Poppins"/>
                <a:sym typeface="Poppins"/>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Poppins"/>
                <a:ea typeface="Poppins"/>
                <a:cs typeface="Poppins"/>
                <a:sym typeface="Poppins"/>
              </a:rPr>
              <a:t>‹#›</a:t>
            </a:fld>
            <a:endParaRPr sz="1200" b="0" i="0" u="none" strike="noStrike" cap="none">
              <a:solidFill>
                <a:schemeClr val="dk1"/>
              </a:solidFill>
              <a:latin typeface="Poppins"/>
              <a:ea typeface="Poppins"/>
              <a:cs typeface="Poppins"/>
              <a:sym typeface="Poppins"/>
            </a:endParaRPr>
          </a:p>
        </p:txBody>
      </p:sp>
    </p:spTree>
    <p:extLst>
      <p:ext uri="{BB962C8B-B14F-4D97-AF65-F5344CB8AC3E}">
        <p14:creationId xmlns:p14="http://schemas.microsoft.com/office/powerpoint/2010/main" val="42844436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eff20282af_0_1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g2eff20282af_0_12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g2eff20282af_0_12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a:extLst>
            <a:ext uri="{FF2B5EF4-FFF2-40B4-BE49-F238E27FC236}">
              <a16:creationId xmlns:a16="http://schemas.microsoft.com/office/drawing/2014/main" id="{60AEDD78-7181-F66E-670A-1168555F2663}"/>
            </a:ext>
          </a:extLst>
        </p:cNvPr>
        <p:cNvGrpSpPr/>
        <p:nvPr/>
      </p:nvGrpSpPr>
      <p:grpSpPr>
        <a:xfrm>
          <a:off x="0" y="0"/>
          <a:ext cx="0" cy="0"/>
          <a:chOff x="0" y="0"/>
          <a:chExt cx="0" cy="0"/>
        </a:xfrm>
      </p:grpSpPr>
      <p:sp>
        <p:nvSpPr>
          <p:cNvPr id="195" name="Google Shape;195;g2eff20282af_0_86:notes">
            <a:extLst>
              <a:ext uri="{FF2B5EF4-FFF2-40B4-BE49-F238E27FC236}">
                <a16:creationId xmlns:a16="http://schemas.microsoft.com/office/drawing/2014/main" id="{43525E84-A228-53FF-D94A-95D51DC11D56}"/>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g2eff20282af_0_86:notes">
            <a:extLst>
              <a:ext uri="{FF2B5EF4-FFF2-40B4-BE49-F238E27FC236}">
                <a16:creationId xmlns:a16="http://schemas.microsoft.com/office/drawing/2014/main" id="{1DD2682E-5C54-E57C-A67E-0BEFE76DFEC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7822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a:extLst>
            <a:ext uri="{FF2B5EF4-FFF2-40B4-BE49-F238E27FC236}">
              <a16:creationId xmlns:a16="http://schemas.microsoft.com/office/drawing/2014/main" id="{7437D00E-72D1-A3C5-600F-83DED1377176}"/>
            </a:ext>
          </a:extLst>
        </p:cNvPr>
        <p:cNvGrpSpPr/>
        <p:nvPr/>
      </p:nvGrpSpPr>
      <p:grpSpPr>
        <a:xfrm>
          <a:off x="0" y="0"/>
          <a:ext cx="0" cy="0"/>
          <a:chOff x="0" y="0"/>
          <a:chExt cx="0" cy="0"/>
        </a:xfrm>
      </p:grpSpPr>
      <p:sp>
        <p:nvSpPr>
          <p:cNvPr id="195" name="Google Shape;195;g2eff20282af_0_86:notes">
            <a:extLst>
              <a:ext uri="{FF2B5EF4-FFF2-40B4-BE49-F238E27FC236}">
                <a16:creationId xmlns:a16="http://schemas.microsoft.com/office/drawing/2014/main" id="{E14E0766-09A8-B49F-DB99-616FB3797CA7}"/>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g2eff20282af_0_86:notes">
            <a:extLst>
              <a:ext uri="{FF2B5EF4-FFF2-40B4-BE49-F238E27FC236}">
                <a16:creationId xmlns:a16="http://schemas.microsoft.com/office/drawing/2014/main" id="{9B6B63EB-997F-124F-216F-A2759FED999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6426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a:extLst>
            <a:ext uri="{FF2B5EF4-FFF2-40B4-BE49-F238E27FC236}">
              <a16:creationId xmlns:a16="http://schemas.microsoft.com/office/drawing/2014/main" id="{0794CA32-053A-0FD4-1FCD-D50378AABEC3}"/>
            </a:ext>
          </a:extLst>
        </p:cNvPr>
        <p:cNvGrpSpPr/>
        <p:nvPr/>
      </p:nvGrpSpPr>
      <p:grpSpPr>
        <a:xfrm>
          <a:off x="0" y="0"/>
          <a:ext cx="0" cy="0"/>
          <a:chOff x="0" y="0"/>
          <a:chExt cx="0" cy="0"/>
        </a:xfrm>
      </p:grpSpPr>
      <p:sp>
        <p:nvSpPr>
          <p:cNvPr id="195" name="Google Shape;195;g2eff20282af_0_86:notes">
            <a:extLst>
              <a:ext uri="{FF2B5EF4-FFF2-40B4-BE49-F238E27FC236}">
                <a16:creationId xmlns:a16="http://schemas.microsoft.com/office/drawing/2014/main" id="{F6BFAA90-0C16-3B4E-D7C2-EDC3A04B9BFD}"/>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g2eff20282af_0_86:notes">
            <a:extLst>
              <a:ext uri="{FF2B5EF4-FFF2-40B4-BE49-F238E27FC236}">
                <a16:creationId xmlns:a16="http://schemas.microsoft.com/office/drawing/2014/main" id="{C94B6D68-F1B0-9F8B-C18C-72959342CD0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08910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eff20282af_0_10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g2eff20282af_0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eff20282af_0_10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g2eff20282af_0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eff20282af_0_10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g2eff20282af_0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eff20282af_0_10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g2eff20282af_0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eff20282af_0_10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g2eff20282af_0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eff20282af_0_10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g2eff20282af_0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eff20282af_0_10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g2eff20282af_0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eff20282af_0_1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g2eff20282af_0_15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g2eff20282af_0_15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eff20282af_0_10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g2eff20282af_0_1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eff20282af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g2eff20282af_0_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g2eff20282af_0_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eff20282af_0_1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2eff20282af_0_1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g2eff20282af_0_1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eff20282af_0_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g2eff20282af_0_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eff20282af_0_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g2eff20282af_0_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eff20282af_0_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g2eff20282af_0_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a:extLst>
            <a:ext uri="{FF2B5EF4-FFF2-40B4-BE49-F238E27FC236}">
              <a16:creationId xmlns:a16="http://schemas.microsoft.com/office/drawing/2014/main" id="{05A2FE83-C05E-C195-3786-5DDBA0EEB276}"/>
            </a:ext>
          </a:extLst>
        </p:cNvPr>
        <p:cNvGrpSpPr/>
        <p:nvPr/>
      </p:nvGrpSpPr>
      <p:grpSpPr>
        <a:xfrm>
          <a:off x="0" y="0"/>
          <a:ext cx="0" cy="0"/>
          <a:chOff x="0" y="0"/>
          <a:chExt cx="0" cy="0"/>
        </a:xfrm>
      </p:grpSpPr>
      <p:sp>
        <p:nvSpPr>
          <p:cNvPr id="177" name="Google Shape;177;g2eff20282af_0_66:notes">
            <a:extLst>
              <a:ext uri="{FF2B5EF4-FFF2-40B4-BE49-F238E27FC236}">
                <a16:creationId xmlns:a16="http://schemas.microsoft.com/office/drawing/2014/main" id="{3624FE9E-6A00-2792-8BAE-F40B9CD89F82}"/>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g2eff20282af_0_66:notes">
            <a:extLst>
              <a:ext uri="{FF2B5EF4-FFF2-40B4-BE49-F238E27FC236}">
                <a16:creationId xmlns:a16="http://schemas.microsoft.com/office/drawing/2014/main" id="{171E14F3-D78E-0C95-EEF8-D45A7473C77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4626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eff20282af_0_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g2eff20282af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3"/>
          <p:cNvSpPr>
            <a:spLocks noGrp="1"/>
          </p:cNvSpPr>
          <p:nvPr>
            <p:ph type="pic" idx="2"/>
          </p:nvPr>
        </p:nvSpPr>
        <p:spPr>
          <a:xfrm>
            <a:off x="5183188" y="987425"/>
            <a:ext cx="6172200" cy="4873625"/>
          </a:xfrm>
          <a:prstGeom prst="rect">
            <a:avLst/>
          </a:prstGeom>
          <a:noFill/>
          <a:ln>
            <a:noFill/>
          </a:ln>
        </p:spPr>
      </p:sp>
      <p:sp>
        <p:nvSpPr>
          <p:cNvPr id="68" name="Google Shape;68;p1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hyperlink" Target="https://dl.acm.org/doi/pdf/10.1145/108844.108862" TargetMode="External"/><Relationship Id="rId5" Type="http://schemas.openxmlformats.org/officeDocument/2006/relationships/hyperlink" Target="https://ijrsset.org/pdfs/v2-i7/23.pdf" TargetMode="External"/><Relationship Id="rId4" Type="http://schemas.openxmlformats.org/officeDocument/2006/relationships/hyperlink" Target="https://www.researchgate.net/profile/Prathyusha-Nama/publication/385207252_AI-Powered_Mobile_Applications_Revolutionizing_User_Interaction_Through_Intelligent_Features_and_Context-Aware_Services/links/671a62bcedbc012ea13d0a09/AI-Powered-Mobile-Applications-Revolutionizing-User-Interaction-Through-Intelligent-Features-and-Context-Aware-Services.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2eff20282af_0_123"/>
          <p:cNvSpPr/>
          <p:nvPr/>
        </p:nvSpPr>
        <p:spPr>
          <a:xfrm flipH="1">
            <a:off x="-24137" y="-2"/>
            <a:ext cx="24696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grpSp>
        <p:nvGrpSpPr>
          <p:cNvPr id="90" name="Google Shape;90;g2eff20282af_0_123"/>
          <p:cNvGrpSpPr/>
          <p:nvPr/>
        </p:nvGrpSpPr>
        <p:grpSpPr>
          <a:xfrm>
            <a:off x="71483" y="1474470"/>
            <a:ext cx="2278380" cy="3049270"/>
            <a:chOff x="122" y="2322"/>
            <a:chExt cx="3588" cy="4802"/>
          </a:xfrm>
        </p:grpSpPr>
        <p:sp>
          <p:nvSpPr>
            <p:cNvPr id="91" name="Google Shape;91;g2eff20282af_0_123"/>
            <p:cNvSpPr/>
            <p:nvPr/>
          </p:nvSpPr>
          <p:spPr>
            <a:xfrm flipH="1">
              <a:off x="1010" y="2322"/>
              <a:ext cx="2700" cy="2400"/>
            </a:xfrm>
            <a:prstGeom prst="rect">
              <a:avLst/>
            </a:prstGeom>
            <a:solidFill>
              <a:schemeClr val="lt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92" name="Google Shape;92;g2eff20282af_0_123"/>
            <p:cNvSpPr/>
            <p:nvPr/>
          </p:nvSpPr>
          <p:spPr>
            <a:xfrm flipH="1">
              <a:off x="122" y="2624"/>
              <a:ext cx="3300" cy="4500"/>
            </a:xfrm>
            <a:prstGeom prst="rect">
              <a:avLst/>
            </a:prstGeom>
            <a:solidFill>
              <a:srgbClr val="585858"/>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pic>
          <p:nvPicPr>
            <p:cNvPr id="93" name="Google Shape;93;g2eff20282af_0_123" descr="Image"/>
            <p:cNvPicPr preferRelativeResize="0"/>
            <p:nvPr/>
          </p:nvPicPr>
          <p:blipFill rotWithShape="1">
            <a:blip r:embed="rId3">
              <a:alphaModFix/>
            </a:blip>
            <a:srcRect/>
            <a:stretch/>
          </p:blipFill>
          <p:spPr>
            <a:xfrm>
              <a:off x="987" y="3715"/>
              <a:ext cx="1683" cy="1805"/>
            </a:xfrm>
            <a:prstGeom prst="rect">
              <a:avLst/>
            </a:prstGeom>
            <a:noFill/>
            <a:ln>
              <a:noFill/>
            </a:ln>
          </p:spPr>
        </p:pic>
      </p:grpSp>
      <p:sp>
        <p:nvSpPr>
          <p:cNvPr id="94" name="Google Shape;94;g2eff20282af_0_123"/>
          <p:cNvSpPr/>
          <p:nvPr/>
        </p:nvSpPr>
        <p:spPr>
          <a:xfrm flipH="1">
            <a:off x="11495907" y="1"/>
            <a:ext cx="2580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300" b="0" i="0" u="none" strike="noStrike" cap="none">
              <a:solidFill>
                <a:schemeClr val="dk1"/>
              </a:solidFill>
              <a:latin typeface="Calibri"/>
              <a:ea typeface="Calibri"/>
              <a:cs typeface="Calibri"/>
              <a:sym typeface="Calibri"/>
            </a:endParaRPr>
          </a:p>
        </p:txBody>
      </p:sp>
      <p:pic>
        <p:nvPicPr>
          <p:cNvPr id="95" name="Google Shape;95;g2eff20282af_0_123" descr="Image"/>
          <p:cNvPicPr preferRelativeResize="0"/>
          <p:nvPr/>
        </p:nvPicPr>
        <p:blipFill rotWithShape="1">
          <a:blip r:embed="rId4">
            <a:alphaModFix/>
          </a:blip>
          <a:srcRect/>
          <a:stretch/>
        </p:blipFill>
        <p:spPr>
          <a:xfrm>
            <a:off x="5312383" y="632609"/>
            <a:ext cx="3006356" cy="2375991"/>
          </a:xfrm>
          <a:prstGeom prst="rect">
            <a:avLst/>
          </a:prstGeom>
          <a:noFill/>
          <a:ln>
            <a:noFill/>
          </a:ln>
        </p:spPr>
      </p:pic>
      <p:sp>
        <p:nvSpPr>
          <p:cNvPr id="96" name="Google Shape;96;g2eff20282af_0_123"/>
          <p:cNvSpPr txBox="1"/>
          <p:nvPr/>
        </p:nvSpPr>
        <p:spPr>
          <a:xfrm>
            <a:off x="2445475" y="3237200"/>
            <a:ext cx="9050400" cy="14931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0"/>
              </a:spcAft>
              <a:buNone/>
            </a:pPr>
            <a:r>
              <a:rPr lang="en-US" sz="3400" b="1" dirty="0">
                <a:solidFill>
                  <a:schemeClr val="dk1"/>
                </a:solidFill>
                <a:latin typeface="Times New Roman"/>
                <a:ea typeface="Times New Roman"/>
                <a:cs typeface="Times New Roman"/>
                <a:sym typeface="Times New Roman"/>
              </a:rPr>
              <a:t>Department of Information Science &amp; Engineering</a:t>
            </a:r>
            <a:endParaRPr sz="3400" b="1" dirty="0">
              <a:solidFill>
                <a:schemeClr val="dk1"/>
              </a:solidFill>
              <a:latin typeface="Times New Roman"/>
              <a:ea typeface="Times New Roman"/>
              <a:cs typeface="Times New Roman"/>
              <a:sym typeface="Times New Roman"/>
            </a:endParaRPr>
          </a:p>
        </p:txBody>
      </p:sp>
      <p:sp>
        <p:nvSpPr>
          <p:cNvPr id="98" name="Google Shape;98;g2eff20282af_0_123"/>
          <p:cNvSpPr txBox="1"/>
          <p:nvPr/>
        </p:nvSpPr>
        <p:spPr>
          <a:xfrm>
            <a:off x="403484" y="3588825"/>
            <a:ext cx="1379100" cy="307800"/>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i="0" u="none" strike="noStrike" cap="none">
                <a:solidFill>
                  <a:srgbClr val="FFFFFF"/>
                </a:solidFill>
                <a:latin typeface="Times New Roman"/>
                <a:ea typeface="Times New Roman"/>
                <a:cs typeface="Times New Roman"/>
                <a:sym typeface="Times New Roman"/>
              </a:rPr>
              <a:t>Dept. of ISE</a:t>
            </a:r>
            <a:endParaRPr sz="1400" i="0" u="none" strike="noStrike" cap="none">
              <a:solidFill>
                <a:srgbClr val="FFFFFF"/>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a:extLst>
            <a:ext uri="{FF2B5EF4-FFF2-40B4-BE49-F238E27FC236}">
              <a16:creationId xmlns:a16="http://schemas.microsoft.com/office/drawing/2014/main" id="{73A8CDEC-5946-8AC6-A27A-DCEA3FB00C4C}"/>
            </a:ext>
          </a:extLst>
        </p:cNvPr>
        <p:cNvGrpSpPr/>
        <p:nvPr/>
      </p:nvGrpSpPr>
      <p:grpSpPr>
        <a:xfrm>
          <a:off x="0" y="0"/>
          <a:ext cx="0" cy="0"/>
          <a:chOff x="0" y="0"/>
          <a:chExt cx="0" cy="0"/>
        </a:xfrm>
      </p:grpSpPr>
      <p:sp>
        <p:nvSpPr>
          <p:cNvPr id="198" name="Google Shape;198;g2eff20282af_0_86">
            <a:extLst>
              <a:ext uri="{FF2B5EF4-FFF2-40B4-BE49-F238E27FC236}">
                <a16:creationId xmlns:a16="http://schemas.microsoft.com/office/drawing/2014/main" id="{F97F9F6E-BA30-2238-890A-6BEB9F4DD22C}"/>
              </a:ext>
            </a:extLst>
          </p:cNvPr>
          <p:cNvSpPr/>
          <p:nvPr/>
        </p:nvSpPr>
        <p:spPr>
          <a:xfrm flipH="1">
            <a:off x="-24137" y="-2"/>
            <a:ext cx="24696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199" name="Google Shape;199;g2eff20282af_0_86">
            <a:extLst>
              <a:ext uri="{FF2B5EF4-FFF2-40B4-BE49-F238E27FC236}">
                <a16:creationId xmlns:a16="http://schemas.microsoft.com/office/drawing/2014/main" id="{1537915D-AFA5-E149-77D2-14C054685E74}"/>
              </a:ext>
            </a:extLst>
          </p:cNvPr>
          <p:cNvSpPr/>
          <p:nvPr/>
        </p:nvSpPr>
        <p:spPr>
          <a:xfrm flipH="1">
            <a:off x="11495907" y="1"/>
            <a:ext cx="2580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300" b="0" i="0" u="none" strike="noStrike" cap="none">
              <a:solidFill>
                <a:schemeClr val="dk1"/>
              </a:solidFill>
              <a:latin typeface="Calibri"/>
              <a:ea typeface="Calibri"/>
              <a:cs typeface="Calibri"/>
              <a:sym typeface="Calibri"/>
            </a:endParaRPr>
          </a:p>
        </p:txBody>
      </p:sp>
      <p:grpSp>
        <p:nvGrpSpPr>
          <p:cNvPr id="200" name="Google Shape;200;g2eff20282af_0_86">
            <a:extLst>
              <a:ext uri="{FF2B5EF4-FFF2-40B4-BE49-F238E27FC236}">
                <a16:creationId xmlns:a16="http://schemas.microsoft.com/office/drawing/2014/main" id="{CAF1A26E-5BD5-8664-BCAB-AD3815F349E6}"/>
              </a:ext>
            </a:extLst>
          </p:cNvPr>
          <p:cNvGrpSpPr/>
          <p:nvPr/>
        </p:nvGrpSpPr>
        <p:grpSpPr>
          <a:xfrm>
            <a:off x="53470" y="1474470"/>
            <a:ext cx="2278380" cy="3049270"/>
            <a:chOff x="122" y="2322"/>
            <a:chExt cx="3588" cy="4802"/>
          </a:xfrm>
        </p:grpSpPr>
        <p:sp>
          <p:nvSpPr>
            <p:cNvPr id="201" name="Google Shape;201;g2eff20282af_0_86">
              <a:extLst>
                <a:ext uri="{FF2B5EF4-FFF2-40B4-BE49-F238E27FC236}">
                  <a16:creationId xmlns:a16="http://schemas.microsoft.com/office/drawing/2014/main" id="{FFBAC5F5-4596-1F75-AD50-0CDB07ABB85C}"/>
                </a:ext>
              </a:extLst>
            </p:cNvPr>
            <p:cNvSpPr/>
            <p:nvPr/>
          </p:nvSpPr>
          <p:spPr>
            <a:xfrm flipH="1">
              <a:off x="1010" y="2322"/>
              <a:ext cx="2700" cy="2400"/>
            </a:xfrm>
            <a:prstGeom prst="rect">
              <a:avLst/>
            </a:prstGeom>
            <a:solidFill>
              <a:schemeClr val="lt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202" name="Google Shape;202;g2eff20282af_0_86">
              <a:extLst>
                <a:ext uri="{FF2B5EF4-FFF2-40B4-BE49-F238E27FC236}">
                  <a16:creationId xmlns:a16="http://schemas.microsoft.com/office/drawing/2014/main" id="{F8422D1A-75D0-5AFA-E1EE-AFF25A51F543}"/>
                </a:ext>
              </a:extLst>
            </p:cNvPr>
            <p:cNvSpPr/>
            <p:nvPr/>
          </p:nvSpPr>
          <p:spPr>
            <a:xfrm flipH="1">
              <a:off x="122" y="2624"/>
              <a:ext cx="3300" cy="4500"/>
            </a:xfrm>
            <a:prstGeom prst="rect">
              <a:avLst/>
            </a:prstGeom>
            <a:solidFill>
              <a:srgbClr val="585858"/>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pic>
          <p:nvPicPr>
            <p:cNvPr id="203" name="Google Shape;203;g2eff20282af_0_86" descr="Image">
              <a:extLst>
                <a:ext uri="{FF2B5EF4-FFF2-40B4-BE49-F238E27FC236}">
                  <a16:creationId xmlns:a16="http://schemas.microsoft.com/office/drawing/2014/main" id="{37F401A7-FA90-A94C-0ECE-9DB5E88D3A6B}"/>
                </a:ext>
              </a:extLst>
            </p:cNvPr>
            <p:cNvPicPr preferRelativeResize="0"/>
            <p:nvPr/>
          </p:nvPicPr>
          <p:blipFill rotWithShape="1">
            <a:blip r:embed="rId3">
              <a:alphaModFix/>
            </a:blip>
            <a:srcRect/>
            <a:stretch/>
          </p:blipFill>
          <p:spPr>
            <a:xfrm>
              <a:off x="987" y="3715"/>
              <a:ext cx="1683" cy="1805"/>
            </a:xfrm>
            <a:prstGeom prst="rect">
              <a:avLst/>
            </a:prstGeom>
            <a:noFill/>
            <a:ln>
              <a:noFill/>
            </a:ln>
          </p:spPr>
        </p:pic>
      </p:grpSp>
      <p:sp>
        <p:nvSpPr>
          <p:cNvPr id="204" name="Google Shape;204;g2eff20282af_0_86">
            <a:extLst>
              <a:ext uri="{FF2B5EF4-FFF2-40B4-BE49-F238E27FC236}">
                <a16:creationId xmlns:a16="http://schemas.microsoft.com/office/drawing/2014/main" id="{7AA4663B-DA15-ECD7-F7A4-0332CBF78DDF}"/>
              </a:ext>
            </a:extLst>
          </p:cNvPr>
          <p:cNvSpPr txBox="1"/>
          <p:nvPr/>
        </p:nvSpPr>
        <p:spPr>
          <a:xfrm>
            <a:off x="403484" y="3588825"/>
            <a:ext cx="1379100" cy="307800"/>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i="0" u="none" strike="noStrike" cap="none">
                <a:solidFill>
                  <a:srgbClr val="FFFFFF"/>
                </a:solidFill>
                <a:latin typeface="Times New Roman"/>
                <a:ea typeface="Times New Roman"/>
                <a:cs typeface="Times New Roman"/>
                <a:sym typeface="Times New Roman"/>
              </a:rPr>
              <a:t>Dept. of ISE</a:t>
            </a:r>
            <a:endParaRPr sz="1400" i="0" u="none" strike="noStrike" cap="none">
              <a:solidFill>
                <a:srgbClr val="FFFFFF"/>
              </a:solidFill>
              <a:latin typeface="Times New Roman"/>
              <a:ea typeface="Times New Roman"/>
              <a:cs typeface="Times New Roman"/>
              <a:sym typeface="Times New Roman"/>
            </a:endParaRPr>
          </a:p>
        </p:txBody>
      </p:sp>
      <p:sp>
        <p:nvSpPr>
          <p:cNvPr id="11" name="Google Shape;88;p5">
            <a:extLst>
              <a:ext uri="{FF2B5EF4-FFF2-40B4-BE49-F238E27FC236}">
                <a16:creationId xmlns:a16="http://schemas.microsoft.com/office/drawing/2014/main" id="{72EDBB44-D8E3-38E5-0AB8-7C1D2A940BDB}"/>
              </a:ext>
            </a:extLst>
          </p:cNvPr>
          <p:cNvSpPr txBox="1">
            <a:spLocks noGrp="1"/>
          </p:cNvSpPr>
          <p:nvPr>
            <p:ph type="body" idx="1"/>
          </p:nvPr>
        </p:nvSpPr>
        <p:spPr>
          <a:xfrm>
            <a:off x="2895730" y="68457"/>
            <a:ext cx="7045224" cy="57064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1581AA"/>
              </a:buClr>
              <a:buSzPts val="2800"/>
              <a:buFont typeface="Calibri"/>
              <a:buNone/>
              <a:tabLst/>
              <a:defRPr/>
            </a:pPr>
            <a:r>
              <a:rPr kumimoji="0" lang="en-US" sz="2800" b="1" i="0" u="none" strike="noStrike" kern="0" cap="none" spc="0" normalizeH="0" baseline="0" noProof="0" dirty="0">
                <a:ln>
                  <a:noFill/>
                </a:ln>
                <a:solidFill>
                  <a:srgbClr val="1581AA"/>
                </a:solidFill>
                <a:effectLst/>
                <a:uLnTx/>
                <a:uFillTx/>
                <a:latin typeface="Calibri"/>
                <a:ea typeface="Calibri"/>
                <a:cs typeface="Calibri"/>
                <a:sym typeface="Calibri"/>
              </a:rPr>
              <a:t>SYSTEM DESIGN</a:t>
            </a:r>
            <a:endParaRPr lang="en-US" b="1" dirty="0">
              <a:solidFill>
                <a:srgbClr val="1581AA"/>
              </a:solidFill>
            </a:endParaRPr>
          </a:p>
          <a:p>
            <a:pPr marL="0" marR="0" lvl="0" indent="0" algn="ctr" defTabSz="914400" rtl="0" eaLnBrk="1" fontAlgn="auto" latinLnBrk="0" hangingPunct="1">
              <a:lnSpc>
                <a:spcPct val="100000"/>
              </a:lnSpc>
              <a:spcBef>
                <a:spcPts val="0"/>
              </a:spcBef>
              <a:spcAft>
                <a:spcPts val="0"/>
              </a:spcAft>
              <a:buClr>
                <a:srgbClr val="1581AA"/>
              </a:buClr>
              <a:buSzPts val="2800"/>
              <a:buFont typeface="Calibri"/>
              <a:buNone/>
              <a:tabLst/>
              <a:defRPr/>
            </a:pPr>
            <a:endParaRPr kumimoji="0" sz="1100" b="1" i="0" u="none" strike="noStrike" kern="0" cap="none" spc="0" normalizeH="0" baseline="0" noProof="0" dirty="0">
              <a:ln>
                <a:noFill/>
              </a:ln>
              <a:solidFill>
                <a:sysClr val="windowText" lastClr="000000"/>
              </a:solidFill>
              <a:effectLst/>
              <a:uLnTx/>
              <a:uFillTx/>
            </a:endParaRPr>
          </a:p>
        </p:txBody>
      </p:sp>
      <p:sp>
        <p:nvSpPr>
          <p:cNvPr id="4" name="TextBox 3">
            <a:extLst>
              <a:ext uri="{FF2B5EF4-FFF2-40B4-BE49-F238E27FC236}">
                <a16:creationId xmlns:a16="http://schemas.microsoft.com/office/drawing/2014/main" id="{0CFBA493-5AF4-ADF2-F1E7-8B49CB421A9B}"/>
              </a:ext>
            </a:extLst>
          </p:cNvPr>
          <p:cNvSpPr txBox="1"/>
          <p:nvPr/>
        </p:nvSpPr>
        <p:spPr>
          <a:xfrm>
            <a:off x="9026013" y="2932112"/>
            <a:ext cx="1729961" cy="523220"/>
          </a:xfrm>
          <a:prstGeom prst="rect">
            <a:avLst/>
          </a:prstGeom>
          <a:noFill/>
        </p:spPr>
        <p:txBody>
          <a:bodyPr wrap="none" rtlCol="0">
            <a:spAutoFit/>
          </a:bodyPr>
          <a:lstStyle/>
          <a:p>
            <a:r>
              <a:rPr lang="en-IN" sz="2800" dirty="0">
                <a:latin typeface="Times New Roman" panose="02020603050405020304" pitchFamily="18" charset="0"/>
                <a:cs typeface="Times New Roman" panose="02020603050405020304" pitchFamily="18" charset="0"/>
              </a:rPr>
              <a:t>Flow chart</a:t>
            </a:r>
          </a:p>
        </p:txBody>
      </p:sp>
      <p:pic>
        <p:nvPicPr>
          <p:cNvPr id="6" name="Picture 5">
            <a:extLst>
              <a:ext uri="{FF2B5EF4-FFF2-40B4-BE49-F238E27FC236}">
                <a16:creationId xmlns:a16="http://schemas.microsoft.com/office/drawing/2014/main" id="{ED458CED-0E48-CBC1-568A-38301AA58863}"/>
              </a:ext>
            </a:extLst>
          </p:cNvPr>
          <p:cNvPicPr>
            <a:picLocks noChangeAspect="1"/>
          </p:cNvPicPr>
          <p:nvPr/>
        </p:nvPicPr>
        <p:blipFill>
          <a:blip r:embed="rId4"/>
          <a:stretch>
            <a:fillRect/>
          </a:stretch>
        </p:blipFill>
        <p:spPr>
          <a:xfrm>
            <a:off x="2498984" y="1142436"/>
            <a:ext cx="9733939" cy="3579352"/>
          </a:xfrm>
          <a:prstGeom prst="rect">
            <a:avLst/>
          </a:prstGeom>
        </p:spPr>
      </p:pic>
      <p:sp>
        <p:nvSpPr>
          <p:cNvPr id="7" name="TextBox 6">
            <a:extLst>
              <a:ext uri="{FF2B5EF4-FFF2-40B4-BE49-F238E27FC236}">
                <a16:creationId xmlns:a16="http://schemas.microsoft.com/office/drawing/2014/main" id="{52756FBB-E161-DEEF-3041-FC3F261F9A5B}"/>
              </a:ext>
            </a:extLst>
          </p:cNvPr>
          <p:cNvSpPr txBox="1"/>
          <p:nvPr/>
        </p:nvSpPr>
        <p:spPr>
          <a:xfrm>
            <a:off x="5817965" y="5015003"/>
            <a:ext cx="2305439" cy="523220"/>
          </a:xfrm>
          <a:prstGeom prst="rect">
            <a:avLst/>
          </a:prstGeom>
          <a:noFill/>
        </p:spPr>
        <p:txBody>
          <a:bodyPr wrap="none" rtlCol="0">
            <a:spAutoFit/>
          </a:bodyPr>
          <a:lstStyle/>
          <a:p>
            <a:r>
              <a:rPr lang="en-IN" sz="2800" dirty="0">
                <a:latin typeface="Times New Roman" panose="02020603050405020304" pitchFamily="18" charset="0"/>
                <a:cs typeface="Times New Roman" panose="02020603050405020304" pitchFamily="18" charset="0"/>
              </a:rPr>
              <a:t>Class</a:t>
            </a:r>
            <a:r>
              <a:rPr lang="en-IN" sz="2800" strike="sngStrike"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Diagram</a:t>
            </a:r>
          </a:p>
        </p:txBody>
      </p:sp>
    </p:spTree>
    <p:extLst>
      <p:ext uri="{BB962C8B-B14F-4D97-AF65-F5344CB8AC3E}">
        <p14:creationId xmlns:p14="http://schemas.microsoft.com/office/powerpoint/2010/main" val="3252098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7">
          <a:extLst>
            <a:ext uri="{FF2B5EF4-FFF2-40B4-BE49-F238E27FC236}">
              <a16:creationId xmlns:a16="http://schemas.microsoft.com/office/drawing/2014/main" id="{3FD3FC70-262E-23C4-D349-524FBD7F2F69}"/>
            </a:ext>
          </a:extLst>
        </p:cNvPr>
        <p:cNvGrpSpPr/>
        <p:nvPr/>
      </p:nvGrpSpPr>
      <p:grpSpPr>
        <a:xfrm>
          <a:off x="0" y="0"/>
          <a:ext cx="0" cy="0"/>
          <a:chOff x="0" y="0"/>
          <a:chExt cx="0" cy="0"/>
        </a:xfrm>
      </p:grpSpPr>
      <p:sp>
        <p:nvSpPr>
          <p:cNvPr id="198" name="Google Shape;198;g2eff20282af_0_86">
            <a:extLst>
              <a:ext uri="{FF2B5EF4-FFF2-40B4-BE49-F238E27FC236}">
                <a16:creationId xmlns:a16="http://schemas.microsoft.com/office/drawing/2014/main" id="{345BE662-DFFF-957F-21DF-53361F5E3959}"/>
              </a:ext>
            </a:extLst>
          </p:cNvPr>
          <p:cNvSpPr/>
          <p:nvPr/>
        </p:nvSpPr>
        <p:spPr>
          <a:xfrm flipH="1">
            <a:off x="-24137" y="-2"/>
            <a:ext cx="24696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199" name="Google Shape;199;g2eff20282af_0_86">
            <a:extLst>
              <a:ext uri="{FF2B5EF4-FFF2-40B4-BE49-F238E27FC236}">
                <a16:creationId xmlns:a16="http://schemas.microsoft.com/office/drawing/2014/main" id="{3DF89CE7-D1CB-BEA4-268B-C053A8BA0975}"/>
              </a:ext>
            </a:extLst>
          </p:cNvPr>
          <p:cNvSpPr/>
          <p:nvPr/>
        </p:nvSpPr>
        <p:spPr>
          <a:xfrm flipH="1">
            <a:off x="11495907" y="1"/>
            <a:ext cx="2580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300" b="0" i="0" u="none" strike="noStrike" cap="none">
              <a:solidFill>
                <a:schemeClr val="dk1"/>
              </a:solidFill>
              <a:latin typeface="Calibri"/>
              <a:ea typeface="Calibri"/>
              <a:cs typeface="Calibri"/>
              <a:sym typeface="Calibri"/>
            </a:endParaRPr>
          </a:p>
        </p:txBody>
      </p:sp>
      <p:grpSp>
        <p:nvGrpSpPr>
          <p:cNvPr id="200" name="Google Shape;200;g2eff20282af_0_86">
            <a:extLst>
              <a:ext uri="{FF2B5EF4-FFF2-40B4-BE49-F238E27FC236}">
                <a16:creationId xmlns:a16="http://schemas.microsoft.com/office/drawing/2014/main" id="{3EC900DF-DEAB-2DB9-0967-4FCB21D14791}"/>
              </a:ext>
            </a:extLst>
          </p:cNvPr>
          <p:cNvGrpSpPr/>
          <p:nvPr/>
        </p:nvGrpSpPr>
        <p:grpSpPr>
          <a:xfrm>
            <a:off x="53470" y="1474470"/>
            <a:ext cx="2278380" cy="3049270"/>
            <a:chOff x="122" y="2322"/>
            <a:chExt cx="3588" cy="4802"/>
          </a:xfrm>
        </p:grpSpPr>
        <p:sp>
          <p:nvSpPr>
            <p:cNvPr id="201" name="Google Shape;201;g2eff20282af_0_86">
              <a:extLst>
                <a:ext uri="{FF2B5EF4-FFF2-40B4-BE49-F238E27FC236}">
                  <a16:creationId xmlns:a16="http://schemas.microsoft.com/office/drawing/2014/main" id="{299B3331-8EFB-512C-A91A-860D8EACC7B2}"/>
                </a:ext>
              </a:extLst>
            </p:cNvPr>
            <p:cNvSpPr/>
            <p:nvPr/>
          </p:nvSpPr>
          <p:spPr>
            <a:xfrm flipH="1">
              <a:off x="1010" y="2322"/>
              <a:ext cx="2700" cy="2400"/>
            </a:xfrm>
            <a:prstGeom prst="rect">
              <a:avLst/>
            </a:prstGeom>
            <a:solidFill>
              <a:schemeClr val="lt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202" name="Google Shape;202;g2eff20282af_0_86">
              <a:extLst>
                <a:ext uri="{FF2B5EF4-FFF2-40B4-BE49-F238E27FC236}">
                  <a16:creationId xmlns:a16="http://schemas.microsoft.com/office/drawing/2014/main" id="{7FAC4C57-CFA1-89C5-1B8A-78B6E3E09E68}"/>
                </a:ext>
              </a:extLst>
            </p:cNvPr>
            <p:cNvSpPr/>
            <p:nvPr/>
          </p:nvSpPr>
          <p:spPr>
            <a:xfrm flipH="1">
              <a:off x="122" y="2624"/>
              <a:ext cx="3300" cy="4500"/>
            </a:xfrm>
            <a:prstGeom prst="rect">
              <a:avLst/>
            </a:prstGeom>
            <a:solidFill>
              <a:srgbClr val="585858"/>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pic>
          <p:nvPicPr>
            <p:cNvPr id="203" name="Google Shape;203;g2eff20282af_0_86" descr="Image">
              <a:extLst>
                <a:ext uri="{FF2B5EF4-FFF2-40B4-BE49-F238E27FC236}">
                  <a16:creationId xmlns:a16="http://schemas.microsoft.com/office/drawing/2014/main" id="{F8FD267B-5A76-AB7A-641A-2AE0A0BEB902}"/>
                </a:ext>
              </a:extLst>
            </p:cNvPr>
            <p:cNvPicPr preferRelativeResize="0"/>
            <p:nvPr/>
          </p:nvPicPr>
          <p:blipFill rotWithShape="1">
            <a:blip r:embed="rId3">
              <a:alphaModFix/>
            </a:blip>
            <a:srcRect/>
            <a:stretch/>
          </p:blipFill>
          <p:spPr>
            <a:xfrm>
              <a:off x="987" y="3715"/>
              <a:ext cx="1683" cy="1805"/>
            </a:xfrm>
            <a:prstGeom prst="rect">
              <a:avLst/>
            </a:prstGeom>
            <a:noFill/>
            <a:ln>
              <a:noFill/>
            </a:ln>
          </p:spPr>
        </p:pic>
      </p:grpSp>
      <p:sp>
        <p:nvSpPr>
          <p:cNvPr id="204" name="Google Shape;204;g2eff20282af_0_86">
            <a:extLst>
              <a:ext uri="{FF2B5EF4-FFF2-40B4-BE49-F238E27FC236}">
                <a16:creationId xmlns:a16="http://schemas.microsoft.com/office/drawing/2014/main" id="{C5856881-EE5B-1846-4AC7-106DC9F27B4A}"/>
              </a:ext>
            </a:extLst>
          </p:cNvPr>
          <p:cNvSpPr txBox="1"/>
          <p:nvPr/>
        </p:nvSpPr>
        <p:spPr>
          <a:xfrm>
            <a:off x="403484" y="3588825"/>
            <a:ext cx="1379100" cy="307800"/>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i="0" u="none" strike="noStrike" cap="none">
                <a:solidFill>
                  <a:srgbClr val="FFFFFF"/>
                </a:solidFill>
                <a:latin typeface="Times New Roman"/>
                <a:ea typeface="Times New Roman"/>
                <a:cs typeface="Times New Roman"/>
                <a:sym typeface="Times New Roman"/>
              </a:rPr>
              <a:t>Dept. of ISE</a:t>
            </a:r>
            <a:endParaRPr sz="1400" i="0" u="none" strike="noStrike" cap="none">
              <a:solidFill>
                <a:srgbClr val="FFFFFF"/>
              </a:solidFill>
              <a:latin typeface="Times New Roman"/>
              <a:ea typeface="Times New Roman"/>
              <a:cs typeface="Times New Roman"/>
              <a:sym typeface="Times New Roman"/>
            </a:endParaRPr>
          </a:p>
        </p:txBody>
      </p:sp>
      <p:sp>
        <p:nvSpPr>
          <p:cNvPr id="11" name="Google Shape;88;p5">
            <a:extLst>
              <a:ext uri="{FF2B5EF4-FFF2-40B4-BE49-F238E27FC236}">
                <a16:creationId xmlns:a16="http://schemas.microsoft.com/office/drawing/2014/main" id="{EEC9F4CA-169C-D571-25E5-6ECA9C801DF2}"/>
              </a:ext>
            </a:extLst>
          </p:cNvPr>
          <p:cNvSpPr txBox="1">
            <a:spLocks noGrp="1"/>
          </p:cNvSpPr>
          <p:nvPr>
            <p:ph type="body" idx="1"/>
          </p:nvPr>
        </p:nvSpPr>
        <p:spPr>
          <a:xfrm>
            <a:off x="2895730" y="68457"/>
            <a:ext cx="7045224" cy="57064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1581AA"/>
              </a:buClr>
              <a:buSzPts val="2800"/>
              <a:buFont typeface="Calibri"/>
              <a:buNone/>
              <a:tabLst/>
              <a:defRPr/>
            </a:pPr>
            <a:r>
              <a:rPr kumimoji="0" lang="en-US" sz="2800" b="1" i="0" u="none" strike="noStrike" kern="0" cap="none" spc="0" normalizeH="0" baseline="0" noProof="0" dirty="0">
                <a:ln>
                  <a:noFill/>
                </a:ln>
                <a:solidFill>
                  <a:srgbClr val="1581AA"/>
                </a:solidFill>
                <a:effectLst/>
                <a:uLnTx/>
                <a:uFillTx/>
                <a:latin typeface="Calibri"/>
                <a:ea typeface="Calibri"/>
                <a:cs typeface="Calibri"/>
                <a:sym typeface="Calibri"/>
              </a:rPr>
              <a:t>SYSTEM DESIGN</a:t>
            </a:r>
            <a:endParaRPr lang="en-US" b="1" dirty="0">
              <a:solidFill>
                <a:srgbClr val="1581AA"/>
              </a:solidFill>
            </a:endParaRPr>
          </a:p>
          <a:p>
            <a:pPr marL="0" marR="0" lvl="0" indent="0" algn="ctr" defTabSz="914400" rtl="0" eaLnBrk="1" fontAlgn="auto" latinLnBrk="0" hangingPunct="1">
              <a:lnSpc>
                <a:spcPct val="100000"/>
              </a:lnSpc>
              <a:spcBef>
                <a:spcPts val="0"/>
              </a:spcBef>
              <a:spcAft>
                <a:spcPts val="0"/>
              </a:spcAft>
              <a:buClr>
                <a:srgbClr val="1581AA"/>
              </a:buClr>
              <a:buSzPts val="2800"/>
              <a:buFont typeface="Calibri"/>
              <a:buNone/>
              <a:tabLst/>
              <a:defRPr/>
            </a:pPr>
            <a:endParaRPr kumimoji="0" sz="1100" b="1" i="0" u="none" strike="noStrike" kern="0" cap="none" spc="0" normalizeH="0" baseline="0" noProof="0" dirty="0">
              <a:ln>
                <a:noFill/>
              </a:ln>
              <a:solidFill>
                <a:sysClr val="windowText" lastClr="000000"/>
              </a:solidFill>
              <a:effectLst/>
              <a:uLnTx/>
              <a:uFillTx/>
            </a:endParaRPr>
          </a:p>
        </p:txBody>
      </p:sp>
      <p:pic>
        <p:nvPicPr>
          <p:cNvPr id="3" name="Picture 2">
            <a:extLst>
              <a:ext uri="{FF2B5EF4-FFF2-40B4-BE49-F238E27FC236}">
                <a16:creationId xmlns:a16="http://schemas.microsoft.com/office/drawing/2014/main" id="{889ADB54-D824-CEF0-F961-8370484AFCB0}"/>
              </a:ext>
            </a:extLst>
          </p:cNvPr>
          <p:cNvPicPr>
            <a:picLocks noChangeAspect="1"/>
          </p:cNvPicPr>
          <p:nvPr/>
        </p:nvPicPr>
        <p:blipFill>
          <a:blip r:embed="rId4"/>
          <a:stretch>
            <a:fillRect/>
          </a:stretch>
        </p:blipFill>
        <p:spPr>
          <a:xfrm>
            <a:off x="2498983" y="1842998"/>
            <a:ext cx="9565197" cy="2680742"/>
          </a:xfrm>
          <a:prstGeom prst="rect">
            <a:avLst/>
          </a:prstGeom>
        </p:spPr>
      </p:pic>
      <p:sp>
        <p:nvSpPr>
          <p:cNvPr id="5" name="TextBox 4">
            <a:extLst>
              <a:ext uri="{FF2B5EF4-FFF2-40B4-BE49-F238E27FC236}">
                <a16:creationId xmlns:a16="http://schemas.microsoft.com/office/drawing/2014/main" id="{38E3233C-298B-C806-5EC8-8232D4BCFA30}"/>
              </a:ext>
            </a:extLst>
          </p:cNvPr>
          <p:cNvSpPr txBox="1"/>
          <p:nvPr/>
        </p:nvSpPr>
        <p:spPr>
          <a:xfrm>
            <a:off x="5250426" y="5093110"/>
            <a:ext cx="2792752" cy="523220"/>
          </a:xfrm>
          <a:prstGeom prst="rect">
            <a:avLst/>
          </a:prstGeom>
          <a:noFill/>
        </p:spPr>
        <p:txBody>
          <a:bodyPr wrap="none" rtlCol="0">
            <a:spAutoFit/>
          </a:bodyPr>
          <a:lstStyle/>
          <a:p>
            <a:r>
              <a:rPr lang="en-IN" sz="2800" dirty="0">
                <a:latin typeface="Times New Roman" panose="02020603050405020304" pitchFamily="18" charset="0"/>
                <a:cs typeface="Times New Roman" panose="02020603050405020304" pitchFamily="18" charset="0"/>
              </a:rPr>
              <a:t>Use case Diagram</a:t>
            </a:r>
          </a:p>
        </p:txBody>
      </p:sp>
    </p:spTree>
    <p:extLst>
      <p:ext uri="{BB962C8B-B14F-4D97-AF65-F5344CB8AC3E}">
        <p14:creationId xmlns:p14="http://schemas.microsoft.com/office/powerpoint/2010/main" val="2352397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a:extLst>
            <a:ext uri="{FF2B5EF4-FFF2-40B4-BE49-F238E27FC236}">
              <a16:creationId xmlns:a16="http://schemas.microsoft.com/office/drawing/2014/main" id="{DEC2BAA7-280E-0E22-9290-1DB8FDBA51C7}"/>
            </a:ext>
          </a:extLst>
        </p:cNvPr>
        <p:cNvGrpSpPr/>
        <p:nvPr/>
      </p:nvGrpSpPr>
      <p:grpSpPr>
        <a:xfrm>
          <a:off x="0" y="0"/>
          <a:ext cx="0" cy="0"/>
          <a:chOff x="0" y="0"/>
          <a:chExt cx="0" cy="0"/>
        </a:xfrm>
      </p:grpSpPr>
      <p:sp>
        <p:nvSpPr>
          <p:cNvPr id="198" name="Google Shape;198;g2eff20282af_0_86">
            <a:extLst>
              <a:ext uri="{FF2B5EF4-FFF2-40B4-BE49-F238E27FC236}">
                <a16:creationId xmlns:a16="http://schemas.microsoft.com/office/drawing/2014/main" id="{1028A331-D78A-5AC1-AAFF-7B975E0D612E}"/>
              </a:ext>
            </a:extLst>
          </p:cNvPr>
          <p:cNvSpPr/>
          <p:nvPr/>
        </p:nvSpPr>
        <p:spPr>
          <a:xfrm flipH="1">
            <a:off x="-24137" y="-2"/>
            <a:ext cx="24696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199" name="Google Shape;199;g2eff20282af_0_86">
            <a:extLst>
              <a:ext uri="{FF2B5EF4-FFF2-40B4-BE49-F238E27FC236}">
                <a16:creationId xmlns:a16="http://schemas.microsoft.com/office/drawing/2014/main" id="{FC002DCF-E01C-E197-15AC-9CE7F232CCCE}"/>
              </a:ext>
            </a:extLst>
          </p:cNvPr>
          <p:cNvSpPr/>
          <p:nvPr/>
        </p:nvSpPr>
        <p:spPr>
          <a:xfrm flipH="1">
            <a:off x="11495907" y="1"/>
            <a:ext cx="2580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300" b="0" i="0" u="none" strike="noStrike" cap="none">
              <a:solidFill>
                <a:schemeClr val="dk1"/>
              </a:solidFill>
              <a:latin typeface="Calibri"/>
              <a:ea typeface="Calibri"/>
              <a:cs typeface="Calibri"/>
              <a:sym typeface="Calibri"/>
            </a:endParaRPr>
          </a:p>
        </p:txBody>
      </p:sp>
      <p:grpSp>
        <p:nvGrpSpPr>
          <p:cNvPr id="200" name="Google Shape;200;g2eff20282af_0_86">
            <a:extLst>
              <a:ext uri="{FF2B5EF4-FFF2-40B4-BE49-F238E27FC236}">
                <a16:creationId xmlns:a16="http://schemas.microsoft.com/office/drawing/2014/main" id="{0E0FE553-870C-B9AA-C4F6-149D2EB9FEAF}"/>
              </a:ext>
            </a:extLst>
          </p:cNvPr>
          <p:cNvGrpSpPr/>
          <p:nvPr/>
        </p:nvGrpSpPr>
        <p:grpSpPr>
          <a:xfrm>
            <a:off x="53470" y="1474470"/>
            <a:ext cx="2278380" cy="3049270"/>
            <a:chOff x="122" y="2322"/>
            <a:chExt cx="3588" cy="4802"/>
          </a:xfrm>
        </p:grpSpPr>
        <p:sp>
          <p:nvSpPr>
            <p:cNvPr id="201" name="Google Shape;201;g2eff20282af_0_86">
              <a:extLst>
                <a:ext uri="{FF2B5EF4-FFF2-40B4-BE49-F238E27FC236}">
                  <a16:creationId xmlns:a16="http://schemas.microsoft.com/office/drawing/2014/main" id="{7217C393-91AC-BE6A-A650-E684741AF5EA}"/>
                </a:ext>
              </a:extLst>
            </p:cNvPr>
            <p:cNvSpPr/>
            <p:nvPr/>
          </p:nvSpPr>
          <p:spPr>
            <a:xfrm flipH="1">
              <a:off x="1010" y="2322"/>
              <a:ext cx="2700" cy="2400"/>
            </a:xfrm>
            <a:prstGeom prst="rect">
              <a:avLst/>
            </a:prstGeom>
            <a:solidFill>
              <a:schemeClr val="lt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202" name="Google Shape;202;g2eff20282af_0_86">
              <a:extLst>
                <a:ext uri="{FF2B5EF4-FFF2-40B4-BE49-F238E27FC236}">
                  <a16:creationId xmlns:a16="http://schemas.microsoft.com/office/drawing/2014/main" id="{37BF7746-A4DC-0868-45CB-851EB817AED9}"/>
                </a:ext>
              </a:extLst>
            </p:cNvPr>
            <p:cNvSpPr/>
            <p:nvPr/>
          </p:nvSpPr>
          <p:spPr>
            <a:xfrm flipH="1">
              <a:off x="122" y="2624"/>
              <a:ext cx="3300" cy="4500"/>
            </a:xfrm>
            <a:prstGeom prst="rect">
              <a:avLst/>
            </a:prstGeom>
            <a:solidFill>
              <a:srgbClr val="585858"/>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pic>
          <p:nvPicPr>
            <p:cNvPr id="203" name="Google Shape;203;g2eff20282af_0_86" descr="Image">
              <a:extLst>
                <a:ext uri="{FF2B5EF4-FFF2-40B4-BE49-F238E27FC236}">
                  <a16:creationId xmlns:a16="http://schemas.microsoft.com/office/drawing/2014/main" id="{ACF3D6BC-060A-D90D-6872-66B04C00CD89}"/>
                </a:ext>
              </a:extLst>
            </p:cNvPr>
            <p:cNvPicPr preferRelativeResize="0"/>
            <p:nvPr/>
          </p:nvPicPr>
          <p:blipFill rotWithShape="1">
            <a:blip r:embed="rId3">
              <a:alphaModFix/>
            </a:blip>
            <a:srcRect/>
            <a:stretch/>
          </p:blipFill>
          <p:spPr>
            <a:xfrm>
              <a:off x="987" y="3715"/>
              <a:ext cx="1683" cy="1805"/>
            </a:xfrm>
            <a:prstGeom prst="rect">
              <a:avLst/>
            </a:prstGeom>
            <a:noFill/>
            <a:ln>
              <a:noFill/>
            </a:ln>
          </p:spPr>
        </p:pic>
      </p:grpSp>
      <p:sp>
        <p:nvSpPr>
          <p:cNvPr id="204" name="Google Shape;204;g2eff20282af_0_86">
            <a:extLst>
              <a:ext uri="{FF2B5EF4-FFF2-40B4-BE49-F238E27FC236}">
                <a16:creationId xmlns:a16="http://schemas.microsoft.com/office/drawing/2014/main" id="{E45CDD16-8B63-4B10-226D-62A1C019515A}"/>
              </a:ext>
            </a:extLst>
          </p:cNvPr>
          <p:cNvSpPr txBox="1"/>
          <p:nvPr/>
        </p:nvSpPr>
        <p:spPr>
          <a:xfrm>
            <a:off x="403484" y="3588825"/>
            <a:ext cx="1379100" cy="307800"/>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i="0" u="none" strike="noStrike" cap="none">
                <a:solidFill>
                  <a:srgbClr val="FFFFFF"/>
                </a:solidFill>
                <a:latin typeface="Times New Roman"/>
                <a:ea typeface="Times New Roman"/>
                <a:cs typeface="Times New Roman"/>
                <a:sym typeface="Times New Roman"/>
              </a:rPr>
              <a:t>Dept. of ISE</a:t>
            </a:r>
            <a:endParaRPr sz="1400" i="0" u="none" strike="noStrike" cap="none">
              <a:solidFill>
                <a:srgbClr val="FFFFFF"/>
              </a:solidFill>
              <a:latin typeface="Times New Roman"/>
              <a:ea typeface="Times New Roman"/>
              <a:cs typeface="Times New Roman"/>
              <a:sym typeface="Times New Roman"/>
            </a:endParaRPr>
          </a:p>
        </p:txBody>
      </p:sp>
      <p:sp>
        <p:nvSpPr>
          <p:cNvPr id="11" name="Google Shape;88;p5">
            <a:extLst>
              <a:ext uri="{FF2B5EF4-FFF2-40B4-BE49-F238E27FC236}">
                <a16:creationId xmlns:a16="http://schemas.microsoft.com/office/drawing/2014/main" id="{4AC3E4AF-9177-EBDE-968D-0A80F50FDE81}"/>
              </a:ext>
            </a:extLst>
          </p:cNvPr>
          <p:cNvSpPr txBox="1">
            <a:spLocks noGrp="1"/>
          </p:cNvSpPr>
          <p:nvPr>
            <p:ph type="body" idx="1"/>
          </p:nvPr>
        </p:nvSpPr>
        <p:spPr>
          <a:xfrm>
            <a:off x="3448073" y="-147852"/>
            <a:ext cx="7045224" cy="57064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1581AA"/>
              </a:buClr>
              <a:buSzPts val="2800"/>
              <a:buFont typeface="Calibri"/>
              <a:buNone/>
              <a:tabLst/>
              <a:defRPr/>
            </a:pPr>
            <a:r>
              <a:rPr kumimoji="0" lang="en-US" sz="2800" b="1" i="0" u="none" strike="noStrike" kern="0" cap="none" spc="0" normalizeH="0" baseline="0" noProof="0" dirty="0">
                <a:ln>
                  <a:noFill/>
                </a:ln>
                <a:solidFill>
                  <a:srgbClr val="1581AA"/>
                </a:solidFill>
                <a:effectLst/>
                <a:uLnTx/>
                <a:uFillTx/>
                <a:latin typeface="Calibri"/>
                <a:ea typeface="Calibri"/>
                <a:cs typeface="Calibri"/>
                <a:sym typeface="Calibri"/>
              </a:rPr>
              <a:t>SYSTEM DESIGN</a:t>
            </a:r>
            <a:endParaRPr lang="en-US" b="1" dirty="0">
              <a:solidFill>
                <a:srgbClr val="1581AA"/>
              </a:solidFill>
            </a:endParaRPr>
          </a:p>
          <a:p>
            <a:pPr marL="0" marR="0" lvl="0" indent="0" algn="ctr" defTabSz="914400" rtl="0" eaLnBrk="1" fontAlgn="auto" latinLnBrk="0" hangingPunct="1">
              <a:lnSpc>
                <a:spcPct val="100000"/>
              </a:lnSpc>
              <a:spcBef>
                <a:spcPts val="0"/>
              </a:spcBef>
              <a:spcAft>
                <a:spcPts val="0"/>
              </a:spcAft>
              <a:buClr>
                <a:srgbClr val="1581AA"/>
              </a:buClr>
              <a:buSzPts val="2800"/>
              <a:buFont typeface="Calibri"/>
              <a:buNone/>
              <a:tabLst/>
              <a:defRPr/>
            </a:pPr>
            <a:endParaRPr kumimoji="0" sz="1100" b="1" i="0" u="none" strike="noStrike" kern="0" cap="none" spc="0" normalizeH="0" baseline="0" noProof="0" dirty="0">
              <a:ln>
                <a:noFill/>
              </a:ln>
              <a:solidFill>
                <a:sysClr val="windowText" lastClr="000000"/>
              </a:solidFill>
              <a:effectLst/>
              <a:uLnTx/>
              <a:uFillTx/>
            </a:endParaRPr>
          </a:p>
        </p:txBody>
      </p:sp>
      <p:sp>
        <p:nvSpPr>
          <p:cNvPr id="3" name="AutoShape 2" descr="PlantUML diagram">
            <a:extLst>
              <a:ext uri="{FF2B5EF4-FFF2-40B4-BE49-F238E27FC236}">
                <a16:creationId xmlns:a16="http://schemas.microsoft.com/office/drawing/2014/main" id="{2C928C3A-8F38-C517-810D-2B6CB8A2F55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8" name="Picture 4" descr="PlantUML diagram">
            <a:extLst>
              <a:ext uri="{FF2B5EF4-FFF2-40B4-BE49-F238E27FC236}">
                <a16:creationId xmlns:a16="http://schemas.microsoft.com/office/drawing/2014/main" id="{CAABC09E-4618-C1EF-4EE5-3C04BBBF41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18873" y="422788"/>
            <a:ext cx="5724525" cy="611336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00E9220-BFCB-DF99-F104-FF6EEAED9FB3}"/>
              </a:ext>
            </a:extLst>
          </p:cNvPr>
          <p:cNvSpPr txBox="1"/>
          <p:nvPr/>
        </p:nvSpPr>
        <p:spPr>
          <a:xfrm>
            <a:off x="8677707" y="2571770"/>
            <a:ext cx="2704587" cy="523220"/>
          </a:xfrm>
          <a:prstGeom prst="rect">
            <a:avLst/>
          </a:prstGeom>
          <a:noFill/>
        </p:spPr>
        <p:txBody>
          <a:bodyPr wrap="none" rtlCol="0">
            <a:spAutoFit/>
          </a:bodyPr>
          <a:lstStyle/>
          <a:p>
            <a:r>
              <a:rPr lang="en-IN" sz="2800" dirty="0">
                <a:latin typeface="Times New Roman" panose="02020603050405020304" pitchFamily="18" charset="0"/>
                <a:cs typeface="Times New Roman" panose="02020603050405020304" pitchFamily="18" charset="0"/>
              </a:rPr>
              <a:t>Activity Diagram</a:t>
            </a:r>
          </a:p>
        </p:txBody>
      </p:sp>
    </p:spTree>
    <p:extLst>
      <p:ext uri="{BB962C8B-B14F-4D97-AF65-F5344CB8AC3E}">
        <p14:creationId xmlns:p14="http://schemas.microsoft.com/office/powerpoint/2010/main" val="765686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2eff20282af_0_109"/>
          <p:cNvSpPr/>
          <p:nvPr/>
        </p:nvSpPr>
        <p:spPr>
          <a:xfrm flipH="1">
            <a:off x="-24137" y="-2"/>
            <a:ext cx="24696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213" name="Google Shape;213;g2eff20282af_0_109"/>
          <p:cNvSpPr/>
          <p:nvPr/>
        </p:nvSpPr>
        <p:spPr>
          <a:xfrm flipH="1">
            <a:off x="11495907" y="1"/>
            <a:ext cx="2580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300" b="0" i="0" u="none" strike="noStrike" cap="none">
              <a:solidFill>
                <a:schemeClr val="dk1"/>
              </a:solidFill>
              <a:latin typeface="Calibri"/>
              <a:ea typeface="Calibri"/>
              <a:cs typeface="Calibri"/>
              <a:sym typeface="Calibri"/>
            </a:endParaRPr>
          </a:p>
        </p:txBody>
      </p:sp>
      <p:grpSp>
        <p:nvGrpSpPr>
          <p:cNvPr id="214" name="Google Shape;214;g2eff20282af_0_109"/>
          <p:cNvGrpSpPr/>
          <p:nvPr/>
        </p:nvGrpSpPr>
        <p:grpSpPr>
          <a:xfrm>
            <a:off x="53470" y="1474470"/>
            <a:ext cx="2278380" cy="3049270"/>
            <a:chOff x="122" y="2322"/>
            <a:chExt cx="3588" cy="4802"/>
          </a:xfrm>
        </p:grpSpPr>
        <p:sp>
          <p:nvSpPr>
            <p:cNvPr id="215" name="Google Shape;215;g2eff20282af_0_109"/>
            <p:cNvSpPr/>
            <p:nvPr/>
          </p:nvSpPr>
          <p:spPr>
            <a:xfrm flipH="1">
              <a:off x="1010" y="2322"/>
              <a:ext cx="2700" cy="2400"/>
            </a:xfrm>
            <a:prstGeom prst="rect">
              <a:avLst/>
            </a:prstGeom>
            <a:solidFill>
              <a:schemeClr val="lt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216" name="Google Shape;216;g2eff20282af_0_109"/>
            <p:cNvSpPr/>
            <p:nvPr/>
          </p:nvSpPr>
          <p:spPr>
            <a:xfrm flipH="1">
              <a:off x="122" y="2624"/>
              <a:ext cx="3300" cy="4500"/>
            </a:xfrm>
            <a:prstGeom prst="rect">
              <a:avLst/>
            </a:prstGeom>
            <a:solidFill>
              <a:srgbClr val="585858"/>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pic>
          <p:nvPicPr>
            <p:cNvPr id="217" name="Google Shape;217;g2eff20282af_0_109" descr="Image"/>
            <p:cNvPicPr preferRelativeResize="0"/>
            <p:nvPr/>
          </p:nvPicPr>
          <p:blipFill rotWithShape="1">
            <a:blip r:embed="rId3">
              <a:alphaModFix/>
            </a:blip>
            <a:srcRect/>
            <a:stretch/>
          </p:blipFill>
          <p:spPr>
            <a:xfrm>
              <a:off x="987" y="3715"/>
              <a:ext cx="1683" cy="1805"/>
            </a:xfrm>
            <a:prstGeom prst="rect">
              <a:avLst/>
            </a:prstGeom>
            <a:noFill/>
            <a:ln>
              <a:noFill/>
            </a:ln>
          </p:spPr>
        </p:pic>
      </p:grpSp>
      <p:sp>
        <p:nvSpPr>
          <p:cNvPr id="219" name="Google Shape;219;g2eff20282af_0_109"/>
          <p:cNvSpPr txBox="1"/>
          <p:nvPr/>
        </p:nvSpPr>
        <p:spPr>
          <a:xfrm>
            <a:off x="403484" y="3588825"/>
            <a:ext cx="1379100" cy="307800"/>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i="0" u="none" strike="noStrike" cap="none">
                <a:solidFill>
                  <a:srgbClr val="FFFFFF"/>
                </a:solidFill>
                <a:latin typeface="Times New Roman"/>
                <a:ea typeface="Times New Roman"/>
                <a:cs typeface="Times New Roman"/>
                <a:sym typeface="Times New Roman"/>
              </a:rPr>
              <a:t>Dept. of ISE</a:t>
            </a:r>
            <a:endParaRPr sz="1400" i="0" u="none" strike="noStrike" cap="none">
              <a:solidFill>
                <a:srgbClr val="FFFFFF"/>
              </a:solidFill>
              <a:latin typeface="Times New Roman"/>
              <a:ea typeface="Times New Roman"/>
              <a:cs typeface="Times New Roman"/>
              <a:sym typeface="Times New Roman"/>
            </a:endParaRPr>
          </a:p>
        </p:txBody>
      </p:sp>
      <p:sp>
        <p:nvSpPr>
          <p:cNvPr id="12" name="Google Shape;95;p6"/>
          <p:cNvSpPr txBox="1">
            <a:spLocks noGrp="1"/>
          </p:cNvSpPr>
          <p:nvPr>
            <p:ph type="body" idx="1"/>
          </p:nvPr>
        </p:nvSpPr>
        <p:spPr>
          <a:xfrm>
            <a:off x="2792995" y="783924"/>
            <a:ext cx="7538184" cy="88231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1581AA"/>
              </a:buClr>
              <a:buSzPts val="2800"/>
              <a:buFont typeface="Calibri"/>
              <a:buNone/>
            </a:pPr>
            <a:r>
              <a:rPr lang="en-US" sz="2800" b="1" dirty="0">
                <a:solidFill>
                  <a:srgbClr val="1581AA"/>
                </a:solidFill>
                <a:latin typeface="Calibri"/>
                <a:ea typeface="Calibri"/>
                <a:cs typeface="Calibri"/>
                <a:sym typeface="Calibri"/>
              </a:rPr>
              <a:t>IMPLEMENTATION</a:t>
            </a:r>
          </a:p>
        </p:txBody>
      </p:sp>
      <p:sp>
        <p:nvSpPr>
          <p:cNvPr id="13" name="Rectangle 12"/>
          <p:cNvSpPr/>
          <p:nvPr/>
        </p:nvSpPr>
        <p:spPr>
          <a:xfrm>
            <a:off x="2818356" y="2359025"/>
            <a:ext cx="7741085" cy="156966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0000"/>
                </a:solidFill>
                <a:effectLst/>
                <a:uLnTx/>
                <a:uFillTx/>
              </a:rPr>
              <a:t>Note:    List all the Modules of your Projects </a:t>
            </a:r>
          </a:p>
          <a:p>
            <a:pPr marL="0" marR="0" lvl="0" indent="0" defTabSz="914400" eaLnBrk="1" fontAlgn="auto" latinLnBrk="0" hangingPunct="1">
              <a:lnSpc>
                <a:spcPct val="100000"/>
              </a:lnSpc>
              <a:spcBef>
                <a:spcPts val="0"/>
              </a:spcBef>
              <a:spcAft>
                <a:spcPts val="0"/>
              </a:spcAft>
              <a:buClrTx/>
              <a:buSzTx/>
              <a:buFontTx/>
              <a:buNone/>
              <a:tabLst/>
              <a:defRPr/>
            </a:pPr>
            <a:r>
              <a:rPr lang="en-US" sz="2400" dirty="0">
                <a:solidFill>
                  <a:srgbClr val="FF0000"/>
                </a:solidFill>
              </a:rPr>
              <a:t>             </a:t>
            </a:r>
            <a:r>
              <a:rPr kumimoji="0" lang="en-US" sz="2400" b="0" i="0" u="none" strike="noStrike" kern="0" cap="none" spc="0" normalizeH="0" baseline="0" noProof="0" dirty="0">
                <a:ln>
                  <a:noFill/>
                </a:ln>
                <a:solidFill>
                  <a:srgbClr val="FF0000"/>
                </a:solidFill>
                <a:effectLst/>
                <a:uLnTx/>
                <a:uFillTx/>
              </a:rPr>
              <a:t>and Provide brief explanation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0000"/>
                </a:solidFill>
                <a:effectLst/>
                <a:uLnTx/>
                <a:uFillTx/>
              </a:rPr>
              <a:t>(if you want you can place code snippets where ever it is required)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2eff20282af_0_109"/>
          <p:cNvSpPr/>
          <p:nvPr/>
        </p:nvSpPr>
        <p:spPr>
          <a:xfrm flipH="1">
            <a:off x="-24137" y="-2"/>
            <a:ext cx="24696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213" name="Google Shape;213;g2eff20282af_0_109"/>
          <p:cNvSpPr/>
          <p:nvPr/>
        </p:nvSpPr>
        <p:spPr>
          <a:xfrm flipH="1">
            <a:off x="11495907" y="1"/>
            <a:ext cx="2580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300" b="0" i="0" u="none" strike="noStrike" cap="none">
              <a:solidFill>
                <a:schemeClr val="dk1"/>
              </a:solidFill>
              <a:latin typeface="Calibri"/>
              <a:ea typeface="Calibri"/>
              <a:cs typeface="Calibri"/>
              <a:sym typeface="Calibri"/>
            </a:endParaRPr>
          </a:p>
        </p:txBody>
      </p:sp>
      <p:grpSp>
        <p:nvGrpSpPr>
          <p:cNvPr id="214" name="Google Shape;214;g2eff20282af_0_109"/>
          <p:cNvGrpSpPr/>
          <p:nvPr/>
        </p:nvGrpSpPr>
        <p:grpSpPr>
          <a:xfrm>
            <a:off x="53470" y="1474470"/>
            <a:ext cx="2278380" cy="3049270"/>
            <a:chOff x="122" y="2322"/>
            <a:chExt cx="3588" cy="4802"/>
          </a:xfrm>
        </p:grpSpPr>
        <p:sp>
          <p:nvSpPr>
            <p:cNvPr id="215" name="Google Shape;215;g2eff20282af_0_109"/>
            <p:cNvSpPr/>
            <p:nvPr/>
          </p:nvSpPr>
          <p:spPr>
            <a:xfrm flipH="1">
              <a:off x="1010" y="2322"/>
              <a:ext cx="2700" cy="2400"/>
            </a:xfrm>
            <a:prstGeom prst="rect">
              <a:avLst/>
            </a:prstGeom>
            <a:solidFill>
              <a:schemeClr val="lt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216" name="Google Shape;216;g2eff20282af_0_109"/>
            <p:cNvSpPr/>
            <p:nvPr/>
          </p:nvSpPr>
          <p:spPr>
            <a:xfrm flipH="1">
              <a:off x="122" y="2624"/>
              <a:ext cx="3300" cy="4500"/>
            </a:xfrm>
            <a:prstGeom prst="rect">
              <a:avLst/>
            </a:prstGeom>
            <a:solidFill>
              <a:srgbClr val="585858"/>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pic>
          <p:nvPicPr>
            <p:cNvPr id="217" name="Google Shape;217;g2eff20282af_0_109" descr="Image"/>
            <p:cNvPicPr preferRelativeResize="0"/>
            <p:nvPr/>
          </p:nvPicPr>
          <p:blipFill rotWithShape="1">
            <a:blip r:embed="rId3">
              <a:alphaModFix/>
            </a:blip>
            <a:srcRect/>
            <a:stretch/>
          </p:blipFill>
          <p:spPr>
            <a:xfrm>
              <a:off x="987" y="3715"/>
              <a:ext cx="1683" cy="1805"/>
            </a:xfrm>
            <a:prstGeom prst="rect">
              <a:avLst/>
            </a:prstGeom>
            <a:noFill/>
            <a:ln>
              <a:noFill/>
            </a:ln>
          </p:spPr>
        </p:pic>
      </p:grpSp>
      <p:sp>
        <p:nvSpPr>
          <p:cNvPr id="219" name="Google Shape;219;g2eff20282af_0_109"/>
          <p:cNvSpPr txBox="1"/>
          <p:nvPr/>
        </p:nvSpPr>
        <p:spPr>
          <a:xfrm>
            <a:off x="403484" y="3588825"/>
            <a:ext cx="1379100" cy="307800"/>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i="0" u="none" strike="noStrike" cap="none">
                <a:solidFill>
                  <a:srgbClr val="FFFFFF"/>
                </a:solidFill>
                <a:latin typeface="Times New Roman"/>
                <a:ea typeface="Times New Roman"/>
                <a:cs typeface="Times New Roman"/>
                <a:sym typeface="Times New Roman"/>
              </a:rPr>
              <a:t>Dept. of ISE</a:t>
            </a:r>
            <a:endParaRPr sz="1400" i="0" u="none" strike="noStrike" cap="none">
              <a:solidFill>
                <a:srgbClr val="FFFFFF"/>
              </a:solidFill>
              <a:latin typeface="Times New Roman"/>
              <a:ea typeface="Times New Roman"/>
              <a:cs typeface="Times New Roman"/>
              <a:sym typeface="Times New Roman"/>
            </a:endParaRPr>
          </a:p>
        </p:txBody>
      </p:sp>
      <p:sp>
        <p:nvSpPr>
          <p:cNvPr id="14" name="Rectangle 13"/>
          <p:cNvSpPr/>
          <p:nvPr/>
        </p:nvSpPr>
        <p:spPr>
          <a:xfrm>
            <a:off x="5087357" y="622272"/>
            <a:ext cx="3467920" cy="461665"/>
          </a:xfrm>
          <a:prstGeom prst="rect">
            <a:avLst/>
          </a:prstGeom>
        </p:spPr>
        <p:txBody>
          <a:bodyPr wrap="square">
            <a:spAutoFit/>
          </a:bodyPr>
          <a:lstStyle/>
          <a:p>
            <a:pPr lvl="0" algn="ctr">
              <a:buClr>
                <a:srgbClr val="1581AA"/>
              </a:buClr>
              <a:buSzPts val="2800"/>
            </a:pPr>
            <a:r>
              <a:rPr lang="en-US" sz="2400" b="1" dirty="0">
                <a:solidFill>
                  <a:srgbClr val="1581AA"/>
                </a:solidFill>
                <a:latin typeface="Calibri"/>
                <a:ea typeface="Calibri"/>
                <a:cs typeface="Calibri"/>
                <a:sym typeface="Calibri"/>
              </a:rPr>
              <a:t>TESTING</a:t>
            </a:r>
          </a:p>
        </p:txBody>
      </p:sp>
      <p:sp>
        <p:nvSpPr>
          <p:cNvPr id="15" name="Rectangle 14">
            <a:extLst>
              <a:ext uri="{FF2B5EF4-FFF2-40B4-BE49-F238E27FC236}">
                <a16:creationId xmlns:a16="http://schemas.microsoft.com/office/drawing/2014/main" id="{1166BF0A-ABB8-A486-B40A-376B04EA133A}"/>
              </a:ext>
            </a:extLst>
          </p:cNvPr>
          <p:cNvSpPr/>
          <p:nvPr/>
        </p:nvSpPr>
        <p:spPr>
          <a:xfrm>
            <a:off x="4148990" y="1897600"/>
            <a:ext cx="5941998" cy="830997"/>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0000"/>
                </a:solidFill>
                <a:effectLst/>
                <a:uLnTx/>
                <a:uFillTx/>
              </a:rPr>
              <a:t>Note:- Explanation about how testing is carried for your Project</a:t>
            </a:r>
          </a:p>
        </p:txBody>
      </p:sp>
    </p:spTree>
    <p:extLst>
      <p:ext uri="{BB962C8B-B14F-4D97-AF65-F5344CB8AC3E}">
        <p14:creationId xmlns:p14="http://schemas.microsoft.com/office/powerpoint/2010/main" val="1499896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2eff20282af_0_109"/>
          <p:cNvSpPr/>
          <p:nvPr/>
        </p:nvSpPr>
        <p:spPr>
          <a:xfrm flipH="1">
            <a:off x="-24137" y="-2"/>
            <a:ext cx="24696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213" name="Google Shape;213;g2eff20282af_0_109"/>
          <p:cNvSpPr/>
          <p:nvPr/>
        </p:nvSpPr>
        <p:spPr>
          <a:xfrm flipH="1">
            <a:off x="11495907" y="1"/>
            <a:ext cx="2580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300" b="0" i="0" u="none" strike="noStrike" cap="none">
              <a:solidFill>
                <a:schemeClr val="dk1"/>
              </a:solidFill>
              <a:latin typeface="Calibri"/>
              <a:ea typeface="Calibri"/>
              <a:cs typeface="Calibri"/>
              <a:sym typeface="Calibri"/>
            </a:endParaRPr>
          </a:p>
        </p:txBody>
      </p:sp>
      <p:grpSp>
        <p:nvGrpSpPr>
          <p:cNvPr id="214" name="Google Shape;214;g2eff20282af_0_109"/>
          <p:cNvGrpSpPr/>
          <p:nvPr/>
        </p:nvGrpSpPr>
        <p:grpSpPr>
          <a:xfrm>
            <a:off x="53470" y="1474470"/>
            <a:ext cx="2278380" cy="3049270"/>
            <a:chOff x="122" y="2322"/>
            <a:chExt cx="3588" cy="4802"/>
          </a:xfrm>
        </p:grpSpPr>
        <p:sp>
          <p:nvSpPr>
            <p:cNvPr id="215" name="Google Shape;215;g2eff20282af_0_109"/>
            <p:cNvSpPr/>
            <p:nvPr/>
          </p:nvSpPr>
          <p:spPr>
            <a:xfrm flipH="1">
              <a:off x="1010" y="2322"/>
              <a:ext cx="2700" cy="2400"/>
            </a:xfrm>
            <a:prstGeom prst="rect">
              <a:avLst/>
            </a:prstGeom>
            <a:solidFill>
              <a:schemeClr val="lt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216" name="Google Shape;216;g2eff20282af_0_109"/>
            <p:cNvSpPr/>
            <p:nvPr/>
          </p:nvSpPr>
          <p:spPr>
            <a:xfrm flipH="1">
              <a:off x="122" y="2624"/>
              <a:ext cx="3300" cy="4500"/>
            </a:xfrm>
            <a:prstGeom prst="rect">
              <a:avLst/>
            </a:prstGeom>
            <a:solidFill>
              <a:srgbClr val="585858"/>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pic>
          <p:nvPicPr>
            <p:cNvPr id="217" name="Google Shape;217;g2eff20282af_0_109" descr="Image"/>
            <p:cNvPicPr preferRelativeResize="0"/>
            <p:nvPr/>
          </p:nvPicPr>
          <p:blipFill rotWithShape="1">
            <a:blip r:embed="rId3">
              <a:alphaModFix/>
            </a:blip>
            <a:srcRect/>
            <a:stretch/>
          </p:blipFill>
          <p:spPr>
            <a:xfrm>
              <a:off x="987" y="3715"/>
              <a:ext cx="1683" cy="1805"/>
            </a:xfrm>
            <a:prstGeom prst="rect">
              <a:avLst/>
            </a:prstGeom>
            <a:noFill/>
            <a:ln>
              <a:noFill/>
            </a:ln>
          </p:spPr>
        </p:pic>
      </p:grpSp>
      <p:sp>
        <p:nvSpPr>
          <p:cNvPr id="219" name="Google Shape;219;g2eff20282af_0_109"/>
          <p:cNvSpPr txBox="1"/>
          <p:nvPr/>
        </p:nvSpPr>
        <p:spPr>
          <a:xfrm>
            <a:off x="403484" y="3588825"/>
            <a:ext cx="1379100" cy="307800"/>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i="0" u="none" strike="noStrike" cap="none">
                <a:solidFill>
                  <a:srgbClr val="FFFFFF"/>
                </a:solidFill>
                <a:latin typeface="Times New Roman"/>
                <a:ea typeface="Times New Roman"/>
                <a:cs typeface="Times New Roman"/>
                <a:sym typeface="Times New Roman"/>
              </a:rPr>
              <a:t>Dept. of ISE</a:t>
            </a:r>
            <a:endParaRPr sz="1400" i="0" u="none" strike="noStrike" cap="none">
              <a:solidFill>
                <a:srgbClr val="FFFFFF"/>
              </a:solidFill>
              <a:latin typeface="Times New Roman"/>
              <a:ea typeface="Times New Roman"/>
              <a:cs typeface="Times New Roman"/>
              <a:sym typeface="Times New Roman"/>
            </a:endParaRPr>
          </a:p>
        </p:txBody>
      </p:sp>
      <p:sp>
        <p:nvSpPr>
          <p:cNvPr id="14" name="Rectangle 13"/>
          <p:cNvSpPr/>
          <p:nvPr/>
        </p:nvSpPr>
        <p:spPr>
          <a:xfrm>
            <a:off x="5273679" y="643924"/>
            <a:ext cx="2192694" cy="461665"/>
          </a:xfrm>
          <a:prstGeom prst="rect">
            <a:avLst/>
          </a:prstGeom>
        </p:spPr>
        <p:txBody>
          <a:bodyPr wrap="square">
            <a:spAutoFit/>
          </a:bodyPr>
          <a:lstStyle/>
          <a:p>
            <a:pPr lvl="0" algn="ctr">
              <a:buClr>
                <a:srgbClr val="1581AA"/>
              </a:buClr>
              <a:buSzPts val="2800"/>
            </a:pPr>
            <a:r>
              <a:rPr lang="en-US" sz="2400" b="1" dirty="0">
                <a:solidFill>
                  <a:srgbClr val="1581AA"/>
                </a:solidFill>
                <a:latin typeface="Calibri"/>
                <a:ea typeface="Calibri"/>
                <a:cs typeface="Calibri"/>
                <a:sym typeface="Calibri"/>
              </a:rPr>
              <a:t>TEST CASES</a:t>
            </a:r>
          </a:p>
        </p:txBody>
      </p:sp>
      <p:sp>
        <p:nvSpPr>
          <p:cNvPr id="15" name="Rectangle 14">
            <a:extLst>
              <a:ext uri="{FF2B5EF4-FFF2-40B4-BE49-F238E27FC236}">
                <a16:creationId xmlns:a16="http://schemas.microsoft.com/office/drawing/2014/main" id="{7744D323-4235-7E9A-5B20-EC3C9CF4A0C4}"/>
              </a:ext>
            </a:extLst>
          </p:cNvPr>
          <p:cNvSpPr/>
          <p:nvPr/>
        </p:nvSpPr>
        <p:spPr>
          <a:xfrm>
            <a:off x="3399027" y="1797540"/>
            <a:ext cx="5941998" cy="707886"/>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0000"/>
                </a:solidFill>
                <a:effectLst/>
                <a:uLnTx/>
                <a:uFillTx/>
              </a:rPr>
              <a:t>Note:- write 6 to 10 Test Cases in Table format for unit, integration and system Testing</a:t>
            </a:r>
          </a:p>
        </p:txBody>
      </p:sp>
      <p:graphicFrame>
        <p:nvGraphicFramePr>
          <p:cNvPr id="16" name="Table 15">
            <a:extLst>
              <a:ext uri="{FF2B5EF4-FFF2-40B4-BE49-F238E27FC236}">
                <a16:creationId xmlns:a16="http://schemas.microsoft.com/office/drawing/2014/main" id="{979039B8-7525-3241-39D9-58A3A80180F9}"/>
              </a:ext>
            </a:extLst>
          </p:cNvPr>
          <p:cNvGraphicFramePr>
            <a:graphicFrameLocks noGrp="1"/>
          </p:cNvGraphicFramePr>
          <p:nvPr>
            <p:extLst>
              <p:ext uri="{D42A27DB-BD31-4B8C-83A1-F6EECF244321}">
                <p14:modId xmlns:p14="http://schemas.microsoft.com/office/powerpoint/2010/main" val="3705768783"/>
              </p:ext>
            </p:extLst>
          </p:nvPr>
        </p:nvGraphicFramePr>
        <p:xfrm>
          <a:off x="2795556" y="3056351"/>
          <a:ext cx="8086722" cy="3070129"/>
        </p:xfrm>
        <a:graphic>
          <a:graphicData uri="http://schemas.openxmlformats.org/drawingml/2006/table">
            <a:tbl>
              <a:tblPr firstRow="1" bandRow="1"/>
              <a:tblGrid>
                <a:gridCol w="678655">
                  <a:extLst>
                    <a:ext uri="{9D8B030D-6E8A-4147-A177-3AD203B41FA5}">
                      <a16:colId xmlns:a16="http://schemas.microsoft.com/office/drawing/2014/main" val="3331035552"/>
                    </a:ext>
                  </a:extLst>
                </a:gridCol>
                <a:gridCol w="1078707">
                  <a:extLst>
                    <a:ext uri="{9D8B030D-6E8A-4147-A177-3AD203B41FA5}">
                      <a16:colId xmlns:a16="http://schemas.microsoft.com/office/drawing/2014/main" val="1645643880"/>
                    </a:ext>
                  </a:extLst>
                </a:gridCol>
                <a:gridCol w="1207293">
                  <a:extLst>
                    <a:ext uri="{9D8B030D-6E8A-4147-A177-3AD203B41FA5}">
                      <a16:colId xmlns:a16="http://schemas.microsoft.com/office/drawing/2014/main" val="2854727022"/>
                    </a:ext>
                  </a:extLst>
                </a:gridCol>
                <a:gridCol w="1042988">
                  <a:extLst>
                    <a:ext uri="{9D8B030D-6E8A-4147-A177-3AD203B41FA5}">
                      <a16:colId xmlns:a16="http://schemas.microsoft.com/office/drawing/2014/main" val="205794636"/>
                    </a:ext>
                  </a:extLst>
                </a:gridCol>
                <a:gridCol w="1035844">
                  <a:extLst>
                    <a:ext uri="{9D8B030D-6E8A-4147-A177-3AD203B41FA5}">
                      <a16:colId xmlns:a16="http://schemas.microsoft.com/office/drawing/2014/main" val="3500452425"/>
                    </a:ext>
                  </a:extLst>
                </a:gridCol>
                <a:gridCol w="1114425">
                  <a:extLst>
                    <a:ext uri="{9D8B030D-6E8A-4147-A177-3AD203B41FA5}">
                      <a16:colId xmlns:a16="http://schemas.microsoft.com/office/drawing/2014/main" val="3245684275"/>
                    </a:ext>
                  </a:extLst>
                </a:gridCol>
                <a:gridCol w="1928810">
                  <a:extLst>
                    <a:ext uri="{9D8B030D-6E8A-4147-A177-3AD203B41FA5}">
                      <a16:colId xmlns:a16="http://schemas.microsoft.com/office/drawing/2014/main" val="4133285507"/>
                    </a:ext>
                  </a:extLst>
                </a:gridCol>
              </a:tblGrid>
              <a:tr h="1180369">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9pPr>
                    </a:lstStyle>
                    <a:p>
                      <a:r>
                        <a:rPr lang="en-IN" dirty="0">
                          <a:solidFill>
                            <a:schemeClr val="bg1"/>
                          </a:solidFill>
                        </a:rPr>
                        <a:t>Test Case No.</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353535"/>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9pPr>
                    </a:lstStyle>
                    <a:p>
                      <a:r>
                        <a:rPr lang="en-IN" dirty="0">
                          <a:solidFill>
                            <a:schemeClr val="bg1"/>
                          </a:solidFill>
                        </a:rPr>
                        <a:t>Type of Testing</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353535"/>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9pPr>
                    </a:lstStyle>
                    <a:p>
                      <a:r>
                        <a:rPr lang="en-IN" dirty="0">
                          <a:solidFill>
                            <a:schemeClr val="bg1"/>
                          </a:solidFill>
                        </a:rPr>
                        <a:t>Input</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353535"/>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9pPr>
                    </a:lstStyle>
                    <a:p>
                      <a:r>
                        <a:rPr lang="en-IN" dirty="0">
                          <a:solidFill>
                            <a:schemeClr val="bg1"/>
                          </a:solidFill>
                        </a:rPr>
                        <a:t>Expected Output</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353535"/>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9pPr>
                    </a:lstStyle>
                    <a:p>
                      <a:r>
                        <a:rPr lang="en-IN" dirty="0">
                          <a:solidFill>
                            <a:schemeClr val="bg1"/>
                          </a:solidFill>
                        </a:rPr>
                        <a:t>Obtained Result</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353535"/>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9pPr>
                    </a:lstStyle>
                    <a:p>
                      <a:r>
                        <a:rPr lang="en-IN" dirty="0">
                          <a:solidFill>
                            <a:schemeClr val="bg1"/>
                          </a:solidFill>
                        </a:rPr>
                        <a:t>Status of Test Case</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353535"/>
                    </a:solidFill>
                  </a:tcPr>
                </a:tc>
                <a:tc>
                  <a:txBody>
                    <a:bodyPr/>
                    <a:lstStyle>
                      <a:lvl1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1pPr>
                      <a:lvl2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2pPr>
                      <a:lvl3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3pPr>
                      <a:lvl4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4pPr>
                      <a:lvl5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5pPr>
                      <a:lvl6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6pPr>
                      <a:lvl7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7pPr>
                      <a:lvl8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8pPr>
                      <a:lvl9pPr marR="0" algn="l" rtl="0">
                        <a:lnSpc>
                          <a:spcPct val="100000"/>
                        </a:lnSpc>
                        <a:spcBef>
                          <a:spcPts val="0"/>
                        </a:spcBef>
                        <a:spcAft>
                          <a:spcPts val="0"/>
                        </a:spcAft>
                        <a:buClr>
                          <a:srgbClr val="000000"/>
                        </a:buClr>
                        <a:buFont typeface="Arial"/>
                        <a:defRPr sz="1400" b="1" i="0" u="none" strike="noStrike" cap="none">
                          <a:solidFill>
                            <a:schemeClr val="lt1"/>
                          </a:solidFill>
                          <a:latin typeface="Arial"/>
                          <a:sym typeface="Arial"/>
                        </a:defRPr>
                      </a:lvl9pPr>
                    </a:lstStyle>
                    <a:p>
                      <a:r>
                        <a:rPr lang="en-IN" dirty="0">
                          <a:solidFill>
                            <a:schemeClr val="bg1"/>
                          </a:solidFill>
                        </a:rPr>
                        <a:t>Remarks</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353535"/>
                    </a:solidFill>
                  </a:tcPr>
                </a:tc>
                <a:extLst>
                  <a:ext uri="{0D108BD9-81ED-4DB2-BD59-A6C34878D82A}">
                    <a16:rowId xmlns:a16="http://schemas.microsoft.com/office/drawing/2014/main" val="2021677915"/>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9pPr>
                    </a:lstStyle>
                    <a:p>
                      <a:pPr algn="ctr"/>
                      <a:r>
                        <a:rPr lang="en-IN" dirty="0"/>
                        <a:t>1</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353535">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9pPr>
                    </a:lstStyle>
                    <a:p>
                      <a:pPr algn="ctr"/>
                      <a:r>
                        <a:rPr lang="en-IN" dirty="0"/>
                        <a:t>Unit Testing(Login Module)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353535">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9pPr>
                    </a:lstStyle>
                    <a:p>
                      <a:pPr algn="ctr"/>
                      <a:r>
                        <a:rPr lang="en-IN" dirty="0"/>
                        <a:t>Login details</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353535">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9pPr>
                    </a:lstStyle>
                    <a:p>
                      <a:pPr algn="ctr"/>
                      <a:r>
                        <a:rPr lang="en-IN" dirty="0"/>
                        <a:t>Password matched</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353535">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dirty="0"/>
                        <a:t>Login Successful</a:t>
                      </a:r>
                    </a:p>
                    <a:p>
                      <a:pPr algn="ctr"/>
                      <a:endParaRPr lang="en-IN"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353535">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9pPr>
                    </a:lstStyle>
                    <a:p>
                      <a:pPr algn="ctr"/>
                      <a:r>
                        <a:rPr lang="en-IN" dirty="0"/>
                        <a:t>Pass</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353535">
                        <a:tint val="4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9pPr>
                    </a:lstStyle>
                    <a:p>
                      <a:pPr algn="ctr"/>
                      <a:r>
                        <a:rPr lang="en-IN" dirty="0"/>
                        <a:t>NA</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353535">
                        <a:tint val="40000"/>
                      </a:srgbClr>
                    </a:solidFill>
                  </a:tcPr>
                </a:tc>
                <a:extLst>
                  <a:ext uri="{0D108BD9-81ED-4DB2-BD59-A6C34878D82A}">
                    <a16:rowId xmlns:a16="http://schemas.microsoft.com/office/drawing/2014/main" val="1166356576"/>
                  </a:ext>
                </a:extLst>
              </a:tr>
              <a:tr h="370840">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9pPr>
                    </a:lstStyle>
                    <a:p>
                      <a:pPr algn="ctr"/>
                      <a:r>
                        <a:rPr lang="en-IN" dirty="0"/>
                        <a:t>2</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53535">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9pPr>
                    </a:lstStyle>
                    <a:p>
                      <a:pPr algn="ctr"/>
                      <a:r>
                        <a:rPr lang="en-IN" dirty="0"/>
                        <a:t>Unit</a:t>
                      </a:r>
                    </a:p>
                    <a:p>
                      <a:pPr algn="ctr"/>
                      <a:r>
                        <a:rPr lang="en-IN" dirty="0"/>
                        <a:t>Testing (Login Module)</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53535">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9pPr>
                    </a:lstStyle>
                    <a:p>
                      <a:pPr algn="ctr"/>
                      <a:r>
                        <a:rPr lang="en-IN" dirty="0"/>
                        <a:t>Login details</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53535">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9pPr>
                    </a:lstStyle>
                    <a:p>
                      <a:pPr algn="ctr"/>
                      <a:r>
                        <a:rPr lang="en-IN" dirty="0"/>
                        <a:t>Password matched</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53535">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dirty="0"/>
                        <a:t>Not showing the message</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53535">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9pPr>
                    </a:lstStyle>
                    <a:p>
                      <a:pPr algn="ctr"/>
                      <a:r>
                        <a:rPr lang="en-IN" dirty="0"/>
                        <a:t>Fail</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53535">
                        <a:tint val="20000"/>
                      </a:srgbClr>
                    </a:solidFill>
                  </a:tcPr>
                </a:tc>
                <a:tc>
                  <a:txBody>
                    <a:bodyPr/>
                    <a:lstStyle>
                      <a:lvl1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chemeClr val="dk1"/>
                          </a:solidFill>
                          <a:latin typeface="Arial"/>
                          <a:sym typeface="Arial"/>
                        </a:defRPr>
                      </a:lvl9pPr>
                    </a:lstStyle>
                    <a:p>
                      <a:pPr algn="ctr"/>
                      <a:r>
                        <a:rPr lang="en-IN" dirty="0"/>
                        <a:t>Write about how the login module error is resolved</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53535">
                        <a:tint val="20000"/>
                      </a:srgbClr>
                    </a:solidFill>
                  </a:tcPr>
                </a:tc>
                <a:extLst>
                  <a:ext uri="{0D108BD9-81ED-4DB2-BD59-A6C34878D82A}">
                    <a16:rowId xmlns:a16="http://schemas.microsoft.com/office/drawing/2014/main" val="1367996842"/>
                  </a:ext>
                </a:extLst>
              </a:tr>
            </a:tbl>
          </a:graphicData>
        </a:graphic>
      </p:graphicFrame>
    </p:spTree>
    <p:extLst>
      <p:ext uri="{BB962C8B-B14F-4D97-AF65-F5344CB8AC3E}">
        <p14:creationId xmlns:p14="http://schemas.microsoft.com/office/powerpoint/2010/main" val="2780254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2eff20282af_0_109"/>
          <p:cNvSpPr/>
          <p:nvPr/>
        </p:nvSpPr>
        <p:spPr>
          <a:xfrm flipH="1">
            <a:off x="-24137" y="-2"/>
            <a:ext cx="24696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213" name="Google Shape;213;g2eff20282af_0_109"/>
          <p:cNvSpPr/>
          <p:nvPr/>
        </p:nvSpPr>
        <p:spPr>
          <a:xfrm flipH="1">
            <a:off x="11495907" y="1"/>
            <a:ext cx="2580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300" b="0" i="0" u="none" strike="noStrike" cap="none">
              <a:solidFill>
                <a:schemeClr val="dk1"/>
              </a:solidFill>
              <a:latin typeface="Calibri"/>
              <a:ea typeface="Calibri"/>
              <a:cs typeface="Calibri"/>
              <a:sym typeface="Calibri"/>
            </a:endParaRPr>
          </a:p>
        </p:txBody>
      </p:sp>
      <p:grpSp>
        <p:nvGrpSpPr>
          <p:cNvPr id="214" name="Google Shape;214;g2eff20282af_0_109"/>
          <p:cNvGrpSpPr/>
          <p:nvPr/>
        </p:nvGrpSpPr>
        <p:grpSpPr>
          <a:xfrm>
            <a:off x="53470" y="1474470"/>
            <a:ext cx="2278380" cy="3049270"/>
            <a:chOff x="122" y="2322"/>
            <a:chExt cx="3588" cy="4802"/>
          </a:xfrm>
        </p:grpSpPr>
        <p:sp>
          <p:nvSpPr>
            <p:cNvPr id="215" name="Google Shape;215;g2eff20282af_0_109"/>
            <p:cNvSpPr/>
            <p:nvPr/>
          </p:nvSpPr>
          <p:spPr>
            <a:xfrm flipH="1">
              <a:off x="1010" y="2322"/>
              <a:ext cx="2700" cy="2400"/>
            </a:xfrm>
            <a:prstGeom prst="rect">
              <a:avLst/>
            </a:prstGeom>
            <a:solidFill>
              <a:schemeClr val="lt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216" name="Google Shape;216;g2eff20282af_0_109"/>
            <p:cNvSpPr/>
            <p:nvPr/>
          </p:nvSpPr>
          <p:spPr>
            <a:xfrm flipH="1">
              <a:off x="122" y="2624"/>
              <a:ext cx="3300" cy="4500"/>
            </a:xfrm>
            <a:prstGeom prst="rect">
              <a:avLst/>
            </a:prstGeom>
            <a:solidFill>
              <a:srgbClr val="585858"/>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pic>
          <p:nvPicPr>
            <p:cNvPr id="217" name="Google Shape;217;g2eff20282af_0_109" descr="Image"/>
            <p:cNvPicPr preferRelativeResize="0"/>
            <p:nvPr/>
          </p:nvPicPr>
          <p:blipFill rotWithShape="1">
            <a:blip r:embed="rId3">
              <a:alphaModFix/>
            </a:blip>
            <a:srcRect/>
            <a:stretch/>
          </p:blipFill>
          <p:spPr>
            <a:xfrm>
              <a:off x="987" y="3715"/>
              <a:ext cx="1683" cy="1805"/>
            </a:xfrm>
            <a:prstGeom prst="rect">
              <a:avLst/>
            </a:prstGeom>
            <a:noFill/>
            <a:ln>
              <a:noFill/>
            </a:ln>
          </p:spPr>
        </p:pic>
      </p:grpSp>
      <p:sp>
        <p:nvSpPr>
          <p:cNvPr id="219" name="Google Shape;219;g2eff20282af_0_109"/>
          <p:cNvSpPr txBox="1"/>
          <p:nvPr/>
        </p:nvSpPr>
        <p:spPr>
          <a:xfrm>
            <a:off x="403484" y="3588825"/>
            <a:ext cx="1379100" cy="307800"/>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i="0" u="none" strike="noStrike" cap="none">
                <a:solidFill>
                  <a:srgbClr val="FFFFFF"/>
                </a:solidFill>
                <a:latin typeface="Times New Roman"/>
                <a:ea typeface="Times New Roman"/>
                <a:cs typeface="Times New Roman"/>
                <a:sym typeface="Times New Roman"/>
              </a:rPr>
              <a:t>Dept. of ISE</a:t>
            </a:r>
            <a:endParaRPr sz="1400" i="0" u="none" strike="noStrike" cap="none">
              <a:solidFill>
                <a:srgbClr val="FFFFFF"/>
              </a:solidFill>
              <a:latin typeface="Times New Roman"/>
              <a:ea typeface="Times New Roman"/>
              <a:cs typeface="Times New Roman"/>
              <a:sym typeface="Times New Roman"/>
            </a:endParaRPr>
          </a:p>
        </p:txBody>
      </p:sp>
      <p:sp>
        <p:nvSpPr>
          <p:cNvPr id="12" name="Rectangle 11"/>
          <p:cNvSpPr/>
          <p:nvPr/>
        </p:nvSpPr>
        <p:spPr>
          <a:xfrm>
            <a:off x="5425558" y="591494"/>
            <a:ext cx="3555603" cy="461665"/>
          </a:xfrm>
          <a:prstGeom prst="rect">
            <a:avLst/>
          </a:prstGeom>
        </p:spPr>
        <p:txBody>
          <a:bodyPr wrap="square">
            <a:spAutoFit/>
          </a:bodyPr>
          <a:lstStyle/>
          <a:p>
            <a:pPr lvl="0" algn="ctr">
              <a:buClr>
                <a:srgbClr val="1581AA"/>
              </a:buClr>
              <a:buSzPts val="2800"/>
            </a:pPr>
            <a:r>
              <a:rPr lang="en-US" sz="2400" b="1" dirty="0">
                <a:solidFill>
                  <a:srgbClr val="1581AA"/>
                </a:solidFill>
                <a:latin typeface="Calibri"/>
                <a:ea typeface="Calibri"/>
                <a:cs typeface="Calibri"/>
                <a:sym typeface="Calibri"/>
              </a:rPr>
              <a:t>RESULTS</a:t>
            </a:r>
          </a:p>
        </p:txBody>
      </p:sp>
      <p:sp>
        <p:nvSpPr>
          <p:cNvPr id="13" name="Rectangle 12">
            <a:extLst>
              <a:ext uri="{FF2B5EF4-FFF2-40B4-BE49-F238E27FC236}">
                <a16:creationId xmlns:a16="http://schemas.microsoft.com/office/drawing/2014/main" id="{7744D323-4235-7E9A-5B20-EC3C9CF4A0C4}"/>
              </a:ext>
            </a:extLst>
          </p:cNvPr>
          <p:cNvSpPr/>
          <p:nvPr/>
        </p:nvSpPr>
        <p:spPr>
          <a:xfrm>
            <a:off x="4098884" y="1778502"/>
            <a:ext cx="5941998" cy="400110"/>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FF0000"/>
                </a:solidFill>
                <a:effectLst/>
                <a:uLnTx/>
                <a:uFillTx/>
              </a:rPr>
              <a:t>Note:- Place 5 to 6 Screenshots of your project</a:t>
            </a:r>
          </a:p>
        </p:txBody>
      </p:sp>
    </p:spTree>
    <p:extLst>
      <p:ext uri="{BB962C8B-B14F-4D97-AF65-F5344CB8AC3E}">
        <p14:creationId xmlns:p14="http://schemas.microsoft.com/office/powerpoint/2010/main" val="27059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2eff20282af_0_109"/>
          <p:cNvSpPr/>
          <p:nvPr/>
        </p:nvSpPr>
        <p:spPr>
          <a:xfrm flipH="1">
            <a:off x="-24137" y="-2"/>
            <a:ext cx="24696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213" name="Google Shape;213;g2eff20282af_0_109"/>
          <p:cNvSpPr/>
          <p:nvPr/>
        </p:nvSpPr>
        <p:spPr>
          <a:xfrm flipH="1">
            <a:off x="11495907" y="1"/>
            <a:ext cx="2580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300" b="0" i="0" u="none" strike="noStrike" cap="none">
              <a:solidFill>
                <a:schemeClr val="dk1"/>
              </a:solidFill>
              <a:latin typeface="Calibri"/>
              <a:ea typeface="Calibri"/>
              <a:cs typeface="Calibri"/>
              <a:sym typeface="Calibri"/>
            </a:endParaRPr>
          </a:p>
        </p:txBody>
      </p:sp>
      <p:grpSp>
        <p:nvGrpSpPr>
          <p:cNvPr id="214" name="Google Shape;214;g2eff20282af_0_109"/>
          <p:cNvGrpSpPr/>
          <p:nvPr/>
        </p:nvGrpSpPr>
        <p:grpSpPr>
          <a:xfrm>
            <a:off x="53470" y="1474470"/>
            <a:ext cx="2278380" cy="3049270"/>
            <a:chOff x="122" y="2322"/>
            <a:chExt cx="3588" cy="4802"/>
          </a:xfrm>
        </p:grpSpPr>
        <p:sp>
          <p:nvSpPr>
            <p:cNvPr id="215" name="Google Shape;215;g2eff20282af_0_109"/>
            <p:cNvSpPr/>
            <p:nvPr/>
          </p:nvSpPr>
          <p:spPr>
            <a:xfrm flipH="1">
              <a:off x="1010" y="2322"/>
              <a:ext cx="2700" cy="2400"/>
            </a:xfrm>
            <a:prstGeom prst="rect">
              <a:avLst/>
            </a:prstGeom>
            <a:solidFill>
              <a:schemeClr val="lt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216" name="Google Shape;216;g2eff20282af_0_109"/>
            <p:cNvSpPr/>
            <p:nvPr/>
          </p:nvSpPr>
          <p:spPr>
            <a:xfrm flipH="1">
              <a:off x="122" y="2624"/>
              <a:ext cx="3300" cy="4500"/>
            </a:xfrm>
            <a:prstGeom prst="rect">
              <a:avLst/>
            </a:prstGeom>
            <a:solidFill>
              <a:srgbClr val="585858"/>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pic>
          <p:nvPicPr>
            <p:cNvPr id="217" name="Google Shape;217;g2eff20282af_0_109" descr="Image"/>
            <p:cNvPicPr preferRelativeResize="0"/>
            <p:nvPr/>
          </p:nvPicPr>
          <p:blipFill rotWithShape="1">
            <a:blip r:embed="rId3">
              <a:alphaModFix/>
            </a:blip>
            <a:srcRect/>
            <a:stretch/>
          </p:blipFill>
          <p:spPr>
            <a:xfrm>
              <a:off x="987" y="3715"/>
              <a:ext cx="1683" cy="1805"/>
            </a:xfrm>
            <a:prstGeom prst="rect">
              <a:avLst/>
            </a:prstGeom>
            <a:noFill/>
            <a:ln>
              <a:noFill/>
            </a:ln>
          </p:spPr>
        </p:pic>
      </p:grpSp>
      <p:sp>
        <p:nvSpPr>
          <p:cNvPr id="219" name="Google Shape;219;g2eff20282af_0_109"/>
          <p:cNvSpPr txBox="1"/>
          <p:nvPr/>
        </p:nvSpPr>
        <p:spPr>
          <a:xfrm>
            <a:off x="403484" y="3588825"/>
            <a:ext cx="1379100" cy="307800"/>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i="0" u="none" strike="noStrike" cap="none">
                <a:solidFill>
                  <a:srgbClr val="FFFFFF"/>
                </a:solidFill>
                <a:latin typeface="Times New Roman"/>
                <a:ea typeface="Times New Roman"/>
                <a:cs typeface="Times New Roman"/>
                <a:sym typeface="Times New Roman"/>
              </a:rPr>
              <a:t>Dept. of ISE</a:t>
            </a:r>
            <a:endParaRPr sz="1400" i="0" u="none" strike="noStrike" cap="none">
              <a:solidFill>
                <a:srgbClr val="FFFFFF"/>
              </a:solidFill>
              <a:latin typeface="Times New Roman"/>
              <a:ea typeface="Times New Roman"/>
              <a:cs typeface="Times New Roman"/>
              <a:sym typeface="Times New Roman"/>
            </a:endParaRPr>
          </a:p>
        </p:txBody>
      </p:sp>
      <p:sp>
        <p:nvSpPr>
          <p:cNvPr id="12" name="Rectangle 11">
            <a:extLst>
              <a:ext uri="{FF2B5EF4-FFF2-40B4-BE49-F238E27FC236}">
                <a16:creationId xmlns:a16="http://schemas.microsoft.com/office/drawing/2014/main" id="{8EA1A492-DC90-E017-4A7D-4FC71B18C8F2}"/>
              </a:ext>
            </a:extLst>
          </p:cNvPr>
          <p:cNvSpPr/>
          <p:nvPr/>
        </p:nvSpPr>
        <p:spPr>
          <a:xfrm>
            <a:off x="3717588" y="473675"/>
            <a:ext cx="5893594" cy="461665"/>
          </a:xfrm>
          <a:prstGeom prst="rect">
            <a:avLst/>
          </a:prstGeom>
        </p:spPr>
        <p:txBody>
          <a:bodyPr wrap="square">
            <a:spAutoFit/>
          </a:bodyPr>
          <a:lstStyle/>
          <a:p>
            <a:pPr lvl="0" algn="ctr">
              <a:buClr>
                <a:srgbClr val="1581AA"/>
              </a:buClr>
              <a:buSzPts val="2800"/>
            </a:pPr>
            <a:r>
              <a:rPr lang="en-US" sz="2400" b="1" dirty="0">
                <a:solidFill>
                  <a:srgbClr val="1581AA"/>
                </a:solidFill>
                <a:latin typeface="Times New Roman" panose="02020603050405020304" pitchFamily="18" charset="0"/>
                <a:ea typeface="Calibri"/>
                <a:cs typeface="Times New Roman" panose="02020603050405020304" pitchFamily="18" charset="0"/>
                <a:sym typeface="Calibri"/>
              </a:rPr>
              <a:t>CONCLUSION</a:t>
            </a:r>
          </a:p>
        </p:txBody>
      </p:sp>
      <p:sp>
        <p:nvSpPr>
          <p:cNvPr id="2" name="TextBox 1">
            <a:extLst>
              <a:ext uri="{FF2B5EF4-FFF2-40B4-BE49-F238E27FC236}">
                <a16:creationId xmlns:a16="http://schemas.microsoft.com/office/drawing/2014/main" id="{DAFD2B4C-5FE7-0EE5-89A1-84F2D4B0002A}"/>
              </a:ext>
            </a:extLst>
          </p:cNvPr>
          <p:cNvSpPr txBox="1"/>
          <p:nvPr/>
        </p:nvSpPr>
        <p:spPr>
          <a:xfrm>
            <a:off x="2771884" y="1474470"/>
            <a:ext cx="8397602" cy="3782061"/>
          </a:xfrm>
          <a:prstGeom prst="rect">
            <a:avLst/>
          </a:prstGeom>
          <a:noFill/>
        </p:spPr>
        <p:txBody>
          <a:bodyPr wrap="square" rtlCol="0">
            <a:spAutoFit/>
          </a:bodyPr>
          <a:lstStyle/>
          <a:p>
            <a:pPr>
              <a:lnSpc>
                <a:spcPct val="150000"/>
              </a:lnSpc>
            </a:pPr>
            <a:r>
              <a:rPr lang="en-US" sz="1800" dirty="0">
                <a:latin typeface="Times New Roman" panose="02020603050405020304" pitchFamily="18" charset="0"/>
                <a:cs typeface="Times New Roman" panose="02020603050405020304" pitchFamily="18" charset="0"/>
              </a:rPr>
              <a:t>In conclusion, this smart lifestyle management application integrates essential daily tools—alarms, to-do lists, notes, reminders, and an expense tracker—into a unified, user-friendly interface. Advanced voice recognition enhances the application by simplifying task input and navigation, catering to users of all technical backgrounds. The inclusion of an AI assistant powered by Gemini AI API provides quick answers to basic queries, further enhancing usability. Designed for efficiency and accessibility, the app will remove the fragmentation of managing and tracking finances and tasks by presenting a seamless, intelligent solution for modern lifestyles. This app empowers users to organize and optimize their daily routines with ease and precision.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3728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2eff20282af_0_109"/>
          <p:cNvSpPr/>
          <p:nvPr/>
        </p:nvSpPr>
        <p:spPr>
          <a:xfrm flipH="1">
            <a:off x="-24137" y="-2"/>
            <a:ext cx="24696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213" name="Google Shape;213;g2eff20282af_0_109"/>
          <p:cNvSpPr/>
          <p:nvPr/>
        </p:nvSpPr>
        <p:spPr>
          <a:xfrm flipH="1">
            <a:off x="11495907" y="1"/>
            <a:ext cx="2580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300" b="0" i="0" u="none" strike="noStrike" cap="none">
              <a:solidFill>
                <a:schemeClr val="dk1"/>
              </a:solidFill>
              <a:latin typeface="Calibri"/>
              <a:ea typeface="Calibri"/>
              <a:cs typeface="Calibri"/>
              <a:sym typeface="Calibri"/>
            </a:endParaRPr>
          </a:p>
        </p:txBody>
      </p:sp>
      <p:grpSp>
        <p:nvGrpSpPr>
          <p:cNvPr id="214" name="Google Shape;214;g2eff20282af_0_109"/>
          <p:cNvGrpSpPr/>
          <p:nvPr/>
        </p:nvGrpSpPr>
        <p:grpSpPr>
          <a:xfrm>
            <a:off x="53470" y="1474470"/>
            <a:ext cx="2278380" cy="3049270"/>
            <a:chOff x="122" y="2322"/>
            <a:chExt cx="3588" cy="4802"/>
          </a:xfrm>
        </p:grpSpPr>
        <p:sp>
          <p:nvSpPr>
            <p:cNvPr id="215" name="Google Shape;215;g2eff20282af_0_109"/>
            <p:cNvSpPr/>
            <p:nvPr/>
          </p:nvSpPr>
          <p:spPr>
            <a:xfrm flipH="1">
              <a:off x="1010" y="2322"/>
              <a:ext cx="2700" cy="2400"/>
            </a:xfrm>
            <a:prstGeom prst="rect">
              <a:avLst/>
            </a:prstGeom>
            <a:solidFill>
              <a:schemeClr val="lt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216" name="Google Shape;216;g2eff20282af_0_109"/>
            <p:cNvSpPr/>
            <p:nvPr/>
          </p:nvSpPr>
          <p:spPr>
            <a:xfrm flipH="1">
              <a:off x="122" y="2624"/>
              <a:ext cx="3300" cy="4500"/>
            </a:xfrm>
            <a:prstGeom prst="rect">
              <a:avLst/>
            </a:prstGeom>
            <a:solidFill>
              <a:srgbClr val="585858"/>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pic>
          <p:nvPicPr>
            <p:cNvPr id="217" name="Google Shape;217;g2eff20282af_0_109" descr="Image"/>
            <p:cNvPicPr preferRelativeResize="0"/>
            <p:nvPr/>
          </p:nvPicPr>
          <p:blipFill rotWithShape="1">
            <a:blip r:embed="rId3">
              <a:alphaModFix/>
            </a:blip>
            <a:srcRect/>
            <a:stretch/>
          </p:blipFill>
          <p:spPr>
            <a:xfrm>
              <a:off x="987" y="3715"/>
              <a:ext cx="1683" cy="1805"/>
            </a:xfrm>
            <a:prstGeom prst="rect">
              <a:avLst/>
            </a:prstGeom>
            <a:noFill/>
            <a:ln>
              <a:noFill/>
            </a:ln>
          </p:spPr>
        </p:pic>
      </p:grpSp>
      <p:sp>
        <p:nvSpPr>
          <p:cNvPr id="219" name="Google Shape;219;g2eff20282af_0_109"/>
          <p:cNvSpPr txBox="1"/>
          <p:nvPr/>
        </p:nvSpPr>
        <p:spPr>
          <a:xfrm>
            <a:off x="403484" y="3588825"/>
            <a:ext cx="1379100" cy="307800"/>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i="0" u="none" strike="noStrike" cap="none">
                <a:solidFill>
                  <a:srgbClr val="FFFFFF"/>
                </a:solidFill>
                <a:latin typeface="Times New Roman"/>
                <a:ea typeface="Times New Roman"/>
                <a:cs typeface="Times New Roman"/>
                <a:sym typeface="Times New Roman"/>
              </a:rPr>
              <a:t>Dept. of ISE</a:t>
            </a:r>
            <a:endParaRPr sz="1400" i="0" u="none" strike="noStrike" cap="none">
              <a:solidFill>
                <a:srgbClr val="FFFFFF"/>
              </a:solidFill>
              <a:latin typeface="Times New Roman"/>
              <a:ea typeface="Times New Roman"/>
              <a:cs typeface="Times New Roman"/>
              <a:sym typeface="Times New Roman"/>
            </a:endParaRPr>
          </a:p>
        </p:txBody>
      </p:sp>
      <p:sp>
        <p:nvSpPr>
          <p:cNvPr id="10" name="Rectangle 9">
            <a:extLst>
              <a:ext uri="{FF2B5EF4-FFF2-40B4-BE49-F238E27FC236}">
                <a16:creationId xmlns:a16="http://schemas.microsoft.com/office/drawing/2014/main" id="{38D546BA-32F1-10DD-D444-3B888F5F9036}"/>
              </a:ext>
            </a:extLst>
          </p:cNvPr>
          <p:cNvSpPr/>
          <p:nvPr/>
        </p:nvSpPr>
        <p:spPr>
          <a:xfrm>
            <a:off x="3604854" y="822326"/>
            <a:ext cx="5893594" cy="461665"/>
          </a:xfrm>
          <a:prstGeom prst="rect">
            <a:avLst/>
          </a:prstGeom>
        </p:spPr>
        <p:txBody>
          <a:bodyPr wrap="square">
            <a:spAutoFit/>
          </a:bodyPr>
          <a:lstStyle/>
          <a:p>
            <a:pPr lvl="0" algn="ctr">
              <a:buClr>
                <a:srgbClr val="1581AA"/>
              </a:buClr>
              <a:buSzPts val="2800"/>
            </a:pPr>
            <a:r>
              <a:rPr lang="en-US" sz="2400" b="1" dirty="0">
                <a:solidFill>
                  <a:srgbClr val="1581AA"/>
                </a:solidFill>
                <a:latin typeface="Calibri"/>
                <a:ea typeface="Calibri"/>
                <a:cs typeface="Calibri"/>
                <a:sym typeface="Calibri"/>
              </a:rPr>
              <a:t>FUTURE ENHANCEMENTS</a:t>
            </a:r>
          </a:p>
        </p:txBody>
      </p:sp>
    </p:spTree>
    <p:extLst>
      <p:ext uri="{BB962C8B-B14F-4D97-AF65-F5344CB8AC3E}">
        <p14:creationId xmlns:p14="http://schemas.microsoft.com/office/powerpoint/2010/main" val="2038189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2eff20282af_0_109"/>
          <p:cNvSpPr/>
          <p:nvPr/>
        </p:nvSpPr>
        <p:spPr>
          <a:xfrm flipH="1">
            <a:off x="-24137" y="-2"/>
            <a:ext cx="24696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213" name="Google Shape;213;g2eff20282af_0_109"/>
          <p:cNvSpPr/>
          <p:nvPr/>
        </p:nvSpPr>
        <p:spPr>
          <a:xfrm flipH="1">
            <a:off x="11495907" y="1"/>
            <a:ext cx="2580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300" b="0" i="0" u="none" strike="noStrike" cap="none">
              <a:solidFill>
                <a:schemeClr val="dk1"/>
              </a:solidFill>
              <a:latin typeface="Calibri"/>
              <a:ea typeface="Calibri"/>
              <a:cs typeface="Calibri"/>
              <a:sym typeface="Calibri"/>
            </a:endParaRPr>
          </a:p>
        </p:txBody>
      </p:sp>
      <p:grpSp>
        <p:nvGrpSpPr>
          <p:cNvPr id="214" name="Google Shape;214;g2eff20282af_0_109"/>
          <p:cNvGrpSpPr/>
          <p:nvPr/>
        </p:nvGrpSpPr>
        <p:grpSpPr>
          <a:xfrm>
            <a:off x="53470" y="1474470"/>
            <a:ext cx="2278380" cy="3049270"/>
            <a:chOff x="122" y="2322"/>
            <a:chExt cx="3588" cy="4802"/>
          </a:xfrm>
        </p:grpSpPr>
        <p:sp>
          <p:nvSpPr>
            <p:cNvPr id="215" name="Google Shape;215;g2eff20282af_0_109"/>
            <p:cNvSpPr/>
            <p:nvPr/>
          </p:nvSpPr>
          <p:spPr>
            <a:xfrm flipH="1">
              <a:off x="1010" y="2322"/>
              <a:ext cx="2700" cy="2400"/>
            </a:xfrm>
            <a:prstGeom prst="rect">
              <a:avLst/>
            </a:prstGeom>
            <a:solidFill>
              <a:schemeClr val="lt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216" name="Google Shape;216;g2eff20282af_0_109"/>
            <p:cNvSpPr/>
            <p:nvPr/>
          </p:nvSpPr>
          <p:spPr>
            <a:xfrm flipH="1">
              <a:off x="122" y="2624"/>
              <a:ext cx="3300" cy="4500"/>
            </a:xfrm>
            <a:prstGeom prst="rect">
              <a:avLst/>
            </a:prstGeom>
            <a:solidFill>
              <a:srgbClr val="585858"/>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pic>
          <p:nvPicPr>
            <p:cNvPr id="217" name="Google Shape;217;g2eff20282af_0_109" descr="Image"/>
            <p:cNvPicPr preferRelativeResize="0"/>
            <p:nvPr/>
          </p:nvPicPr>
          <p:blipFill rotWithShape="1">
            <a:blip r:embed="rId3">
              <a:alphaModFix/>
            </a:blip>
            <a:srcRect/>
            <a:stretch/>
          </p:blipFill>
          <p:spPr>
            <a:xfrm>
              <a:off x="987" y="3715"/>
              <a:ext cx="1683" cy="1805"/>
            </a:xfrm>
            <a:prstGeom prst="rect">
              <a:avLst/>
            </a:prstGeom>
            <a:noFill/>
            <a:ln>
              <a:noFill/>
            </a:ln>
          </p:spPr>
        </p:pic>
      </p:grpSp>
      <p:sp>
        <p:nvSpPr>
          <p:cNvPr id="219" name="Google Shape;219;g2eff20282af_0_109"/>
          <p:cNvSpPr txBox="1"/>
          <p:nvPr/>
        </p:nvSpPr>
        <p:spPr>
          <a:xfrm>
            <a:off x="403484" y="3588825"/>
            <a:ext cx="1379100" cy="307800"/>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i="0" u="none" strike="noStrike" cap="none">
                <a:solidFill>
                  <a:srgbClr val="FFFFFF"/>
                </a:solidFill>
                <a:latin typeface="Times New Roman"/>
                <a:ea typeface="Times New Roman"/>
                <a:cs typeface="Times New Roman"/>
                <a:sym typeface="Times New Roman"/>
              </a:rPr>
              <a:t>Dept. of ISE</a:t>
            </a:r>
            <a:endParaRPr sz="1400" i="0" u="none" strike="noStrike" cap="none">
              <a:solidFill>
                <a:srgbClr val="FFFFFF"/>
              </a:solidFill>
              <a:latin typeface="Times New Roman"/>
              <a:ea typeface="Times New Roman"/>
              <a:cs typeface="Times New Roman"/>
              <a:sym typeface="Times New Roman"/>
            </a:endParaRPr>
          </a:p>
        </p:txBody>
      </p:sp>
      <p:sp>
        <p:nvSpPr>
          <p:cNvPr id="10" name="Google Shape;95;p6"/>
          <p:cNvSpPr txBox="1">
            <a:spLocks noGrp="1"/>
          </p:cNvSpPr>
          <p:nvPr>
            <p:ph type="body" idx="1"/>
          </p:nvPr>
        </p:nvSpPr>
        <p:spPr>
          <a:xfrm>
            <a:off x="2893204" y="592154"/>
            <a:ext cx="7538184" cy="882316"/>
          </a:xfrm>
          <a:prstGeom prst="rect">
            <a:avLst/>
          </a:prstGeom>
          <a:noFill/>
          <a:ln>
            <a:noFill/>
          </a:ln>
        </p:spPr>
        <p:txBody>
          <a:bodyPr spcFirstLastPara="1" wrap="square" lIns="91425" tIns="91425" rIns="91425" bIns="91425" anchor="t" anchorCtr="0">
            <a:noAutofit/>
          </a:bodyPr>
          <a:lstStyle/>
          <a:p>
            <a:pPr marL="203200" marR="0" lvl="0" indent="0" algn="ctr" defTabSz="914400" rtl="0" eaLnBrk="1" fontAlgn="auto" latinLnBrk="0" hangingPunct="1">
              <a:lnSpc>
                <a:spcPct val="100000"/>
              </a:lnSpc>
              <a:spcBef>
                <a:spcPts val="0"/>
              </a:spcBef>
              <a:spcAft>
                <a:spcPts val="0"/>
              </a:spcAft>
              <a:buClr>
                <a:srgbClr val="1581AA"/>
              </a:buClr>
              <a:buSzPts val="2800"/>
              <a:buFont typeface="Calibri"/>
              <a:buNone/>
              <a:tabLst/>
              <a:defRPr/>
            </a:pPr>
            <a:r>
              <a:rPr kumimoji="0" lang="en-US" sz="2800" b="1" i="0" u="none" strike="noStrike" kern="0" cap="none" spc="0" normalizeH="0" baseline="0" noProof="0" dirty="0">
                <a:ln>
                  <a:noFill/>
                </a:ln>
                <a:solidFill>
                  <a:srgbClr val="1581AA"/>
                </a:solidFill>
                <a:effectLst/>
                <a:uLnTx/>
                <a:uFillTx/>
                <a:latin typeface="Times New Roman" panose="02020603050405020304" pitchFamily="18" charset="0"/>
                <a:cs typeface="Times New Roman" panose="02020603050405020304" pitchFamily="18" charset="0"/>
                <a:sym typeface="Calibri"/>
              </a:rPr>
              <a:t>References</a:t>
            </a:r>
            <a:r>
              <a:rPr kumimoji="0" lang="en-US" sz="2800" b="1" i="0" u="none" strike="noStrike" kern="0" cap="none" spc="0" normalizeH="0" baseline="0" noProof="0" dirty="0">
                <a:ln>
                  <a:noFill/>
                </a:ln>
                <a:solidFill>
                  <a:srgbClr val="1581AA"/>
                </a:solidFill>
                <a:effectLst/>
                <a:uLnTx/>
                <a:uFillTx/>
                <a:latin typeface="Calibri"/>
                <a:ea typeface="Calibri"/>
                <a:cs typeface="Calibri"/>
                <a:sym typeface="Calibri"/>
              </a:rPr>
              <a:t> </a:t>
            </a:r>
            <a:endParaRPr kumimoji="0" sz="1800" b="1" i="0" u="none" strike="noStrike" kern="0" cap="none" spc="0" normalizeH="0" baseline="0" noProof="0" dirty="0">
              <a:ln>
                <a:noFill/>
              </a:ln>
              <a:solidFill>
                <a:sysClr val="windowText" lastClr="000000"/>
              </a:solidFill>
              <a:effectLst/>
              <a:uLnTx/>
              <a:uFillTx/>
            </a:endParaRPr>
          </a:p>
        </p:txBody>
      </p:sp>
      <p:sp>
        <p:nvSpPr>
          <p:cNvPr id="2" name="TextBox 1">
            <a:extLst>
              <a:ext uri="{FF2B5EF4-FFF2-40B4-BE49-F238E27FC236}">
                <a16:creationId xmlns:a16="http://schemas.microsoft.com/office/drawing/2014/main" id="{AB505397-1393-EA91-5A99-2652D13BA089}"/>
              </a:ext>
            </a:extLst>
          </p:cNvPr>
          <p:cNvSpPr txBox="1"/>
          <p:nvPr/>
        </p:nvSpPr>
        <p:spPr>
          <a:xfrm>
            <a:off x="2979174" y="1582994"/>
            <a:ext cx="8101781" cy="4613058"/>
          </a:xfrm>
          <a:prstGeom prst="rect">
            <a:avLst/>
          </a:prstGeom>
          <a:noFill/>
        </p:spPr>
        <p:txBody>
          <a:bodyPr wrap="square" rtlCol="0">
            <a:spAutoFit/>
          </a:bodyPr>
          <a:lstStyle/>
          <a:p>
            <a:pPr>
              <a:lnSpc>
                <a:spcPct val="150000"/>
              </a:lnSpc>
            </a:pPr>
            <a:r>
              <a:rPr lang="en-US" sz="1800" dirty="0">
                <a:latin typeface="Times New Roman" panose="02020603050405020304" pitchFamily="18" charset="0"/>
                <a:cs typeface="Times New Roman" panose="02020603050405020304" pitchFamily="18" charset="0"/>
              </a:rPr>
              <a:t>[1]. Nama, P. (n.d.). </a:t>
            </a:r>
            <a:r>
              <a:rPr lang="en-US" sz="1800" i="1" dirty="0">
                <a:latin typeface="Times New Roman" panose="02020603050405020304" pitchFamily="18" charset="0"/>
                <a:cs typeface="Times New Roman" panose="02020603050405020304" pitchFamily="18" charset="0"/>
              </a:rPr>
              <a:t>AI-powered mobile applications: Revolutionizing user interaction through intelligent features and context-aware services.</a:t>
            </a:r>
            <a:r>
              <a:rPr lang="en-US" sz="1800" dirty="0">
                <a:latin typeface="Times New Roman" panose="02020603050405020304" pitchFamily="18" charset="0"/>
                <a:cs typeface="Times New Roman" panose="02020603050405020304" pitchFamily="18" charset="0"/>
              </a:rPr>
              <a:t> Retrieved from </a:t>
            </a:r>
            <a:r>
              <a:rPr lang="en-US" sz="1800" dirty="0">
                <a:latin typeface="Times New Roman" panose="02020603050405020304" pitchFamily="18" charset="0"/>
                <a:cs typeface="Times New Roman" panose="02020603050405020304" pitchFamily="18" charset="0"/>
                <a:hlinkClick r:id="rId4"/>
              </a:rPr>
              <a:t>https://www.researchgate.net/.../AI-Powered-Mobile-Applications-Revolutionizing-User-Interaction-Through-Intelligent-Features-and-Context-Aware-Services.pdf</a:t>
            </a:r>
            <a:endParaRPr lang="en-US" sz="1800" dirty="0">
              <a:latin typeface="Times New Roman" panose="02020603050405020304" pitchFamily="18" charset="0"/>
              <a:cs typeface="Times New Roman" panose="02020603050405020304" pitchFamily="18" charset="0"/>
            </a:endParaRPr>
          </a:p>
          <a:p>
            <a:pPr>
              <a:lnSpc>
                <a:spcPct val="150000"/>
              </a:lnSpc>
            </a:pP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[2]. (n.d.). </a:t>
            </a:r>
            <a:r>
              <a:rPr lang="en-US" sz="1800" i="1" dirty="0">
                <a:latin typeface="Times New Roman" panose="02020603050405020304" pitchFamily="18" charset="0"/>
                <a:cs typeface="Times New Roman" panose="02020603050405020304" pitchFamily="18" charset="0"/>
              </a:rPr>
              <a:t>The application of real-time voice recognition to control critical mobile device operations.</a:t>
            </a:r>
            <a:r>
              <a:rPr lang="en-US" sz="1800" dirty="0">
                <a:latin typeface="Times New Roman" panose="02020603050405020304" pitchFamily="18" charset="0"/>
                <a:cs typeface="Times New Roman" panose="02020603050405020304" pitchFamily="18" charset="0"/>
              </a:rPr>
              <a:t> Retrieved from </a:t>
            </a:r>
            <a:r>
              <a:rPr lang="en-US" sz="1800" dirty="0">
                <a:latin typeface="Times New Roman" panose="02020603050405020304" pitchFamily="18" charset="0"/>
                <a:cs typeface="Times New Roman" panose="02020603050405020304" pitchFamily="18" charset="0"/>
                <a:hlinkClick r:id="rId5"/>
              </a:rPr>
              <a:t>https://ijrsset.org/pdfs/v2-i7/23.pdf</a:t>
            </a:r>
            <a:endParaRPr lang="en-US" sz="1800" dirty="0">
              <a:latin typeface="Times New Roman" panose="02020603050405020304" pitchFamily="18" charset="0"/>
              <a:cs typeface="Times New Roman" panose="02020603050405020304" pitchFamily="18" charset="0"/>
            </a:endParaRPr>
          </a:p>
          <a:p>
            <a:pPr>
              <a:lnSpc>
                <a:spcPct val="150000"/>
              </a:lnSpc>
            </a:pP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[3]. (n.d.). </a:t>
            </a:r>
            <a:r>
              <a:rPr lang="en-US" sz="1800" i="1" dirty="0">
                <a:latin typeface="Times New Roman" panose="02020603050405020304" pitchFamily="18" charset="0"/>
                <a:cs typeface="Times New Roman" panose="02020603050405020304" pitchFamily="18" charset="0"/>
              </a:rPr>
              <a:t>User interface evaluation in the real world: A comparison of four techniques.</a:t>
            </a:r>
            <a:r>
              <a:rPr lang="en-US" sz="1800" dirty="0">
                <a:latin typeface="Times New Roman" panose="02020603050405020304" pitchFamily="18" charset="0"/>
                <a:cs typeface="Times New Roman" panose="02020603050405020304" pitchFamily="18" charset="0"/>
              </a:rPr>
              <a:t> Retrieved from </a:t>
            </a:r>
          </a:p>
          <a:p>
            <a:pPr>
              <a:lnSpc>
                <a:spcPct val="150000"/>
              </a:lnSpc>
            </a:pPr>
            <a:r>
              <a:rPr lang="en-US" sz="1800" dirty="0">
                <a:latin typeface="Times New Roman" panose="02020603050405020304" pitchFamily="18" charset="0"/>
                <a:cs typeface="Times New Roman" panose="02020603050405020304" pitchFamily="18" charset="0"/>
                <a:hlinkClick r:id="rId6"/>
              </a:rPr>
              <a:t>https://dl.acm.org/doi/pdf/10.1145/108844.108862</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2840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2eff20282af_0_154"/>
          <p:cNvSpPr/>
          <p:nvPr/>
        </p:nvSpPr>
        <p:spPr>
          <a:xfrm flipH="1">
            <a:off x="-24137" y="-2"/>
            <a:ext cx="24696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grpSp>
        <p:nvGrpSpPr>
          <p:cNvPr id="105" name="Google Shape;105;g2eff20282af_0_154"/>
          <p:cNvGrpSpPr/>
          <p:nvPr/>
        </p:nvGrpSpPr>
        <p:grpSpPr>
          <a:xfrm>
            <a:off x="53470" y="1474470"/>
            <a:ext cx="2278380" cy="3049270"/>
            <a:chOff x="122" y="2322"/>
            <a:chExt cx="3588" cy="4802"/>
          </a:xfrm>
        </p:grpSpPr>
        <p:sp>
          <p:nvSpPr>
            <p:cNvPr id="106" name="Google Shape;106;g2eff20282af_0_154"/>
            <p:cNvSpPr/>
            <p:nvPr/>
          </p:nvSpPr>
          <p:spPr>
            <a:xfrm flipH="1">
              <a:off x="1010" y="2322"/>
              <a:ext cx="2700" cy="2400"/>
            </a:xfrm>
            <a:prstGeom prst="rect">
              <a:avLst/>
            </a:prstGeom>
            <a:solidFill>
              <a:schemeClr val="lt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107" name="Google Shape;107;g2eff20282af_0_154"/>
            <p:cNvSpPr/>
            <p:nvPr/>
          </p:nvSpPr>
          <p:spPr>
            <a:xfrm flipH="1">
              <a:off x="122" y="2624"/>
              <a:ext cx="3300" cy="4500"/>
            </a:xfrm>
            <a:prstGeom prst="rect">
              <a:avLst/>
            </a:prstGeom>
            <a:solidFill>
              <a:srgbClr val="585858"/>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pic>
          <p:nvPicPr>
            <p:cNvPr id="108" name="Google Shape;108;g2eff20282af_0_154" descr="Image"/>
            <p:cNvPicPr preferRelativeResize="0"/>
            <p:nvPr/>
          </p:nvPicPr>
          <p:blipFill rotWithShape="1">
            <a:blip r:embed="rId3">
              <a:alphaModFix/>
            </a:blip>
            <a:srcRect/>
            <a:stretch/>
          </p:blipFill>
          <p:spPr>
            <a:xfrm>
              <a:off x="987" y="3715"/>
              <a:ext cx="1683" cy="1805"/>
            </a:xfrm>
            <a:prstGeom prst="rect">
              <a:avLst/>
            </a:prstGeom>
            <a:noFill/>
            <a:ln>
              <a:noFill/>
            </a:ln>
          </p:spPr>
        </p:pic>
      </p:grpSp>
      <p:sp>
        <p:nvSpPr>
          <p:cNvPr id="109" name="Google Shape;109;g2eff20282af_0_154"/>
          <p:cNvSpPr/>
          <p:nvPr/>
        </p:nvSpPr>
        <p:spPr>
          <a:xfrm flipH="1">
            <a:off x="11495907" y="1"/>
            <a:ext cx="2580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300" b="0" i="0" u="none" strike="noStrike" cap="none">
              <a:solidFill>
                <a:schemeClr val="dk1"/>
              </a:solidFill>
              <a:latin typeface="Calibri"/>
              <a:ea typeface="Calibri"/>
              <a:cs typeface="Calibri"/>
              <a:sym typeface="Calibri"/>
            </a:endParaRPr>
          </a:p>
        </p:txBody>
      </p:sp>
      <p:sp>
        <p:nvSpPr>
          <p:cNvPr id="114" name="Google Shape;114;g2eff20282af_0_154"/>
          <p:cNvSpPr txBox="1"/>
          <p:nvPr/>
        </p:nvSpPr>
        <p:spPr>
          <a:xfrm>
            <a:off x="403484" y="3588825"/>
            <a:ext cx="1379100" cy="307800"/>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i="0" u="none" strike="noStrike" cap="none">
                <a:solidFill>
                  <a:srgbClr val="FFFFFF"/>
                </a:solidFill>
                <a:latin typeface="Times New Roman"/>
                <a:ea typeface="Times New Roman"/>
                <a:cs typeface="Times New Roman"/>
                <a:sym typeface="Times New Roman"/>
              </a:rPr>
              <a:t>Dept. of ISE</a:t>
            </a:r>
            <a:endParaRPr sz="1400" i="0" u="none" strike="noStrike" cap="none">
              <a:solidFill>
                <a:srgbClr val="FFFFFF"/>
              </a:solidFill>
              <a:latin typeface="Times New Roman"/>
              <a:ea typeface="Times New Roman"/>
              <a:cs typeface="Times New Roman"/>
              <a:sym typeface="Times New Roman"/>
            </a:endParaRPr>
          </a:p>
        </p:txBody>
      </p:sp>
      <p:sp>
        <p:nvSpPr>
          <p:cNvPr id="3" name="Rectangle 2"/>
          <p:cNvSpPr/>
          <p:nvPr/>
        </p:nvSpPr>
        <p:spPr>
          <a:xfrm>
            <a:off x="3006248" y="531912"/>
            <a:ext cx="8054234" cy="523220"/>
          </a:xfrm>
          <a:prstGeom prst="rect">
            <a:avLst/>
          </a:prstGeom>
        </p:spPr>
        <p:txBody>
          <a:bodyPr wrap="square">
            <a:spAutoFit/>
          </a:bodyPr>
          <a:lstStyle/>
          <a:p>
            <a:pPr lvl="0" algn="ctr"/>
            <a:r>
              <a:rPr lang="en-US" sz="2800" dirty="0">
                <a:solidFill>
                  <a:srgbClr val="C00000"/>
                </a:solidFill>
                <a:latin typeface="Times New Roman" pitchFamily="18" charset="0"/>
                <a:ea typeface="Calibri"/>
                <a:cs typeface="Times New Roman" pitchFamily="18" charset="0"/>
                <a:sym typeface="Calibri"/>
              </a:rPr>
              <a:t>Mini  Project(BIS586) Presentation –(2024 -2025)</a:t>
            </a:r>
            <a:endParaRPr lang="en-US" sz="2800" dirty="0">
              <a:solidFill>
                <a:srgbClr val="C00000"/>
              </a:solidFill>
              <a:latin typeface="Times New Roman" pitchFamily="18" charset="0"/>
              <a:cs typeface="Times New Roman" pitchFamily="18" charset="0"/>
            </a:endParaRPr>
          </a:p>
        </p:txBody>
      </p:sp>
      <p:sp>
        <p:nvSpPr>
          <p:cNvPr id="14" name="Google Shape;55;p1"/>
          <p:cNvSpPr txBox="1">
            <a:spLocks/>
          </p:cNvSpPr>
          <p:nvPr/>
        </p:nvSpPr>
        <p:spPr>
          <a:xfrm>
            <a:off x="2857649" y="1555357"/>
            <a:ext cx="8202833" cy="163878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r>
              <a:rPr lang="en-US" sz="2800" b="1" dirty="0">
                <a:solidFill>
                  <a:srgbClr val="7030A0"/>
                </a:solidFill>
                <a:latin typeface="Calibri"/>
                <a:ea typeface="Calibri"/>
                <a:cs typeface="Calibri"/>
                <a:sym typeface="Calibri"/>
              </a:rPr>
              <a:t>			</a:t>
            </a:r>
            <a:r>
              <a:rPr lang="en-US" sz="3200" b="1" dirty="0">
                <a:solidFill>
                  <a:srgbClr val="7030A0"/>
                </a:solidFill>
                <a:latin typeface="Times New Roman" panose="02020603050405020304" pitchFamily="18" charset="0"/>
                <a:ea typeface="Calibri"/>
                <a:cs typeface="Times New Roman" panose="02020603050405020304" pitchFamily="18" charset="0"/>
                <a:sym typeface="Calibri"/>
              </a:rPr>
              <a:t>TITLE: ONE APP</a:t>
            </a:r>
          </a:p>
        </p:txBody>
      </p:sp>
      <p:sp>
        <p:nvSpPr>
          <p:cNvPr id="15" name="Google Shape;56;p1"/>
          <p:cNvSpPr txBox="1">
            <a:spLocks/>
          </p:cNvSpPr>
          <p:nvPr/>
        </p:nvSpPr>
        <p:spPr>
          <a:xfrm>
            <a:off x="2460068" y="2842577"/>
            <a:ext cx="8777288" cy="16811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indent="0">
              <a:lnSpc>
                <a:spcPct val="90000"/>
              </a:lnSpc>
              <a:buClr>
                <a:srgbClr val="353535"/>
              </a:buClr>
              <a:buSzPts val="550"/>
              <a:buFont typeface="Times New Roman"/>
              <a:buNone/>
            </a:pPr>
            <a:r>
              <a:rPr lang="en-US" sz="2200" b="1" dirty="0">
                <a:latin typeface="Times New Roman"/>
                <a:ea typeface="Times New Roman"/>
                <a:cs typeface="Times New Roman"/>
                <a:sym typeface="Times New Roman"/>
              </a:rPr>
              <a:t>        Under the Guidance</a:t>
            </a:r>
            <a:r>
              <a:rPr lang="en-US" sz="2200" dirty="0">
                <a:latin typeface="Times New Roman"/>
                <a:ea typeface="Times New Roman"/>
                <a:cs typeface="Times New Roman"/>
                <a:sym typeface="Times New Roman"/>
              </a:rPr>
              <a:t>  </a:t>
            </a:r>
            <a:r>
              <a:rPr lang="en-US" sz="2200" b="1" dirty="0">
                <a:latin typeface="Times New Roman"/>
                <a:ea typeface="Times New Roman"/>
                <a:cs typeface="Times New Roman"/>
                <a:sym typeface="Times New Roman"/>
              </a:rPr>
              <a:t>of</a:t>
            </a:r>
            <a:r>
              <a:rPr lang="en-US" sz="2200" dirty="0">
                <a:latin typeface="Times New Roman"/>
                <a:ea typeface="Times New Roman"/>
                <a:cs typeface="Times New Roman"/>
                <a:sym typeface="Times New Roman"/>
              </a:rPr>
              <a:t>  </a:t>
            </a:r>
          </a:p>
          <a:p>
            <a:pPr marL="0" indent="0">
              <a:lnSpc>
                <a:spcPct val="90000"/>
              </a:lnSpc>
              <a:buClr>
                <a:srgbClr val="353535"/>
              </a:buClr>
              <a:buSzPts val="550"/>
              <a:buFont typeface="Times New Roman"/>
              <a:buNone/>
            </a:pPr>
            <a:r>
              <a:rPr lang="en-US" sz="2200" b="1" dirty="0">
                <a:latin typeface="Times New Roman"/>
                <a:ea typeface="Times New Roman"/>
                <a:cs typeface="Times New Roman"/>
                <a:sym typeface="Times New Roman"/>
              </a:rPr>
              <a:t>      </a:t>
            </a:r>
            <a:r>
              <a:rPr lang="en-US" sz="1800" b="1" dirty="0">
                <a:solidFill>
                  <a:srgbClr val="404040"/>
                </a:solidFill>
                <a:latin typeface="Calibri"/>
                <a:ea typeface="Calibri"/>
                <a:cs typeface="Calibri"/>
                <a:sym typeface="Calibri"/>
              </a:rPr>
              <a:t> </a:t>
            </a:r>
            <a:r>
              <a:rPr lang="en-US" sz="2200" b="1" dirty="0">
                <a:solidFill>
                  <a:srgbClr val="000000"/>
                </a:solidFill>
                <a:latin typeface="+mj-lt"/>
                <a:ea typeface="Times New Roman"/>
                <a:cs typeface="Times New Roman"/>
                <a:sym typeface="Times New Roman"/>
              </a:rPr>
              <a:t>  </a:t>
            </a:r>
            <a:r>
              <a:rPr lang="en-US" sz="1800" b="1" dirty="0">
                <a:solidFill>
                  <a:srgbClr val="404040"/>
                </a:solidFill>
                <a:latin typeface="+mj-lt"/>
                <a:ea typeface="Calibri"/>
                <a:cs typeface="Calibri"/>
                <a:sym typeface="Calibri"/>
              </a:rPr>
              <a:t>Prof. </a:t>
            </a:r>
            <a:r>
              <a:rPr lang="en-US" sz="1800" b="1" dirty="0" err="1">
                <a:solidFill>
                  <a:srgbClr val="404040"/>
                </a:solidFill>
                <a:latin typeface="+mj-lt"/>
                <a:ea typeface="Calibri"/>
                <a:cs typeface="Calibri"/>
                <a:sym typeface="Calibri"/>
              </a:rPr>
              <a:t>Mrs.Vinutha</a:t>
            </a:r>
            <a:r>
              <a:rPr lang="en-US" sz="1800" b="1" dirty="0">
                <a:solidFill>
                  <a:srgbClr val="404040"/>
                </a:solidFill>
                <a:latin typeface="+mj-lt"/>
                <a:ea typeface="Calibri"/>
                <a:cs typeface="Calibri"/>
                <a:sym typeface="Calibri"/>
              </a:rPr>
              <a:t> Raghu </a:t>
            </a:r>
            <a:endParaRPr lang="en-US" sz="1800" b="1" dirty="0">
              <a:solidFill>
                <a:srgbClr val="404040"/>
              </a:solidFill>
              <a:latin typeface="Calibri"/>
              <a:ea typeface="Calibri"/>
              <a:cs typeface="Calibri"/>
              <a:sym typeface="Calibri"/>
            </a:endParaRPr>
          </a:p>
          <a:p>
            <a:pPr marL="0" indent="0">
              <a:lnSpc>
                <a:spcPct val="90000"/>
              </a:lnSpc>
              <a:buClr>
                <a:srgbClr val="353535"/>
              </a:buClr>
              <a:buSzPts val="550"/>
              <a:buFont typeface="Times New Roman"/>
              <a:buNone/>
            </a:pPr>
            <a:r>
              <a:rPr lang="en-US" sz="1800" b="1" dirty="0">
                <a:solidFill>
                  <a:srgbClr val="404040"/>
                </a:solidFill>
                <a:latin typeface="Calibri"/>
                <a:ea typeface="Calibri"/>
                <a:cs typeface="Calibri"/>
                <a:sym typeface="Calibri"/>
              </a:rPr>
              <a:t>                   Assistant Prof.            </a:t>
            </a:r>
          </a:p>
          <a:p>
            <a:pPr marL="0" indent="0">
              <a:lnSpc>
                <a:spcPct val="90000"/>
              </a:lnSpc>
              <a:buClr>
                <a:srgbClr val="353535"/>
              </a:buClr>
              <a:buSzPts val="550"/>
              <a:buFont typeface="Times New Roman"/>
              <a:buNone/>
            </a:pPr>
            <a:r>
              <a:rPr lang="en-US" sz="1800" b="1" dirty="0">
                <a:solidFill>
                  <a:srgbClr val="404040"/>
                </a:solidFill>
                <a:latin typeface="Calibri"/>
                <a:ea typeface="Calibri"/>
                <a:cs typeface="Calibri"/>
                <a:sym typeface="Calibri"/>
              </a:rPr>
              <a:t>                 Department of ISE</a:t>
            </a:r>
          </a:p>
          <a:p>
            <a:pPr marL="0" indent="0">
              <a:lnSpc>
                <a:spcPct val="90000"/>
              </a:lnSpc>
              <a:buClr>
                <a:srgbClr val="353535"/>
              </a:buClr>
              <a:buSzPts val="450"/>
              <a:buFont typeface="Calibri"/>
              <a:buNone/>
            </a:pPr>
            <a:r>
              <a:rPr lang="en-US" sz="1800" b="1" dirty="0">
                <a:solidFill>
                  <a:srgbClr val="404040"/>
                </a:solidFill>
                <a:latin typeface="Calibri"/>
                <a:ea typeface="Calibri"/>
                <a:cs typeface="Calibri"/>
                <a:sym typeface="Calibri"/>
              </a:rPr>
              <a:t>        </a:t>
            </a:r>
            <a:r>
              <a:rPr lang="en-US" sz="1800" b="1" dirty="0" err="1">
                <a:solidFill>
                  <a:srgbClr val="404040"/>
                </a:solidFill>
                <a:latin typeface="Calibri"/>
                <a:ea typeface="Calibri"/>
                <a:cs typeface="Calibri"/>
                <a:sym typeface="Calibri"/>
              </a:rPr>
              <a:t>Acharya</a:t>
            </a:r>
            <a:r>
              <a:rPr lang="en-US" sz="1800" b="1" dirty="0">
                <a:solidFill>
                  <a:srgbClr val="404040"/>
                </a:solidFill>
                <a:latin typeface="Calibri"/>
                <a:ea typeface="Calibri"/>
                <a:cs typeface="Calibri"/>
                <a:sym typeface="Calibri"/>
              </a:rPr>
              <a:t> Institute Of Technology </a:t>
            </a:r>
          </a:p>
          <a:p>
            <a:pPr marL="0" indent="0">
              <a:lnSpc>
                <a:spcPct val="90000"/>
              </a:lnSpc>
              <a:spcBef>
                <a:spcPts val="1000"/>
              </a:spcBef>
              <a:buClr>
                <a:srgbClr val="353535"/>
              </a:buClr>
              <a:buSzPts val="600"/>
              <a:buFont typeface="Noto Sans Symbols"/>
              <a:buNone/>
            </a:pPr>
            <a:endParaRPr lang="en-US" sz="2400" b="1" dirty="0">
              <a:solidFill>
                <a:srgbClr val="404040"/>
              </a:solidFill>
              <a:latin typeface="Calibri"/>
              <a:ea typeface="Calibri"/>
              <a:cs typeface="Calibri"/>
              <a:sym typeface="Calibri"/>
            </a:endParaRPr>
          </a:p>
          <a:p>
            <a:pPr marL="0" indent="0" algn="ctr">
              <a:lnSpc>
                <a:spcPct val="90000"/>
              </a:lnSpc>
              <a:spcBef>
                <a:spcPts val="1000"/>
              </a:spcBef>
              <a:buClr>
                <a:srgbClr val="353535"/>
              </a:buClr>
              <a:buSzPts val="550"/>
              <a:buFont typeface="Noto Sans Symbols"/>
              <a:buNone/>
            </a:pPr>
            <a:endParaRPr lang="en-US" sz="2200" dirty="0">
              <a:latin typeface="Times New Roman"/>
              <a:ea typeface="Times New Roman"/>
              <a:cs typeface="Times New Roman"/>
              <a:sym typeface="Times New Roman"/>
            </a:endParaRPr>
          </a:p>
          <a:p>
            <a:pPr marL="0" indent="0" algn="ctr">
              <a:lnSpc>
                <a:spcPct val="90000"/>
              </a:lnSpc>
              <a:spcBef>
                <a:spcPts val="1000"/>
              </a:spcBef>
              <a:buClr>
                <a:srgbClr val="353535"/>
              </a:buClr>
              <a:buSzPts val="550"/>
              <a:buFont typeface="Times New Roman"/>
              <a:buNone/>
            </a:pPr>
            <a:r>
              <a:rPr lang="en-US" sz="2200" dirty="0">
                <a:latin typeface="Times New Roman"/>
                <a:ea typeface="Times New Roman"/>
                <a:cs typeface="Times New Roman"/>
                <a:sym typeface="Times New Roman"/>
              </a:rPr>
              <a:t>                               											</a:t>
            </a:r>
          </a:p>
          <a:p>
            <a:pPr marL="0" indent="0" algn="ctr">
              <a:lnSpc>
                <a:spcPct val="90000"/>
              </a:lnSpc>
              <a:spcBef>
                <a:spcPts val="1000"/>
              </a:spcBef>
              <a:buClr>
                <a:srgbClr val="353535"/>
              </a:buClr>
              <a:buSzPts val="550"/>
              <a:buFont typeface="Noto Sans Symbols"/>
              <a:buNone/>
            </a:pPr>
            <a:r>
              <a:rPr lang="en-US" sz="2200" dirty="0">
                <a:latin typeface="Times New Roman"/>
                <a:ea typeface="Times New Roman"/>
                <a:cs typeface="Times New Roman"/>
                <a:sym typeface="Times New Roman"/>
              </a:rPr>
              <a:t>			</a:t>
            </a:r>
          </a:p>
          <a:p>
            <a:pPr marL="0" indent="0" algn="ctr">
              <a:lnSpc>
                <a:spcPct val="90000"/>
              </a:lnSpc>
              <a:spcBef>
                <a:spcPts val="1000"/>
              </a:spcBef>
              <a:buClr>
                <a:srgbClr val="353535"/>
              </a:buClr>
              <a:buSzPts val="550"/>
              <a:buFont typeface="Noto Sans Symbols"/>
              <a:buNone/>
            </a:pPr>
            <a:endParaRPr lang="en-US" sz="2200" dirty="0">
              <a:latin typeface="Times New Roman"/>
              <a:ea typeface="Times New Roman"/>
              <a:cs typeface="Times New Roman"/>
              <a:sym typeface="Times New Roman"/>
            </a:endParaRPr>
          </a:p>
          <a:p>
            <a:pPr marL="0" indent="0" algn="ctr">
              <a:lnSpc>
                <a:spcPct val="90000"/>
              </a:lnSpc>
              <a:spcBef>
                <a:spcPts val="1000"/>
              </a:spcBef>
              <a:buClr>
                <a:srgbClr val="353535"/>
              </a:buClr>
              <a:buSzPts val="750"/>
              <a:buFont typeface="Noto Sans Symbols"/>
              <a:buNone/>
            </a:pPr>
            <a:endParaRPr lang="en-US" sz="3000" dirty="0">
              <a:latin typeface="Times New Roman"/>
              <a:ea typeface="Times New Roman"/>
              <a:cs typeface="Times New Roman"/>
              <a:sym typeface="Times New Roman"/>
            </a:endParaRPr>
          </a:p>
          <a:p>
            <a:pPr marL="0" indent="0" algn="ctr">
              <a:lnSpc>
                <a:spcPct val="90000"/>
              </a:lnSpc>
              <a:spcBef>
                <a:spcPts val="1000"/>
              </a:spcBef>
              <a:buClr>
                <a:srgbClr val="353535"/>
              </a:buClr>
              <a:buSzPts val="750"/>
              <a:buFont typeface="Noto Sans Symbols"/>
              <a:buNone/>
            </a:pPr>
            <a:endParaRPr lang="en-US" sz="3000" dirty="0">
              <a:latin typeface="Times New Roman"/>
              <a:ea typeface="Times New Roman"/>
              <a:cs typeface="Times New Roman"/>
              <a:sym typeface="Times New Roman"/>
            </a:endParaRPr>
          </a:p>
        </p:txBody>
      </p:sp>
      <p:sp>
        <p:nvSpPr>
          <p:cNvPr id="16" name="Google Shape;57;p1"/>
          <p:cNvSpPr/>
          <p:nvPr/>
        </p:nvSpPr>
        <p:spPr>
          <a:xfrm>
            <a:off x="7180941" y="2837661"/>
            <a:ext cx="3894146" cy="22987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sng" strike="noStrike" kern="0" cap="none" spc="0" normalizeH="0" baseline="0" noProof="0" dirty="0">
                <a:ln>
                  <a:noFill/>
                </a:ln>
                <a:solidFill>
                  <a:srgbClr val="000000"/>
                </a:solidFill>
                <a:effectLst/>
                <a:uLnTx/>
                <a:uFillTx/>
                <a:latin typeface="Arial"/>
                <a:ea typeface="Arial"/>
                <a:cs typeface="Arial"/>
                <a:sym typeface="Arial"/>
              </a:rPr>
              <a:t>Batch No:-</a:t>
            </a:r>
            <a:r>
              <a:rPr kumimoji="0" lang="en-US" sz="1800" b="0" i="0" u="none" strike="noStrike" kern="0" cap="none" spc="0" normalizeH="0" baseline="0" noProof="0" dirty="0">
                <a:ln>
                  <a:noFill/>
                </a:ln>
                <a:solidFill>
                  <a:srgbClr val="000000"/>
                </a:solidFill>
                <a:effectLst/>
                <a:uLnTx/>
                <a:uFillTx/>
                <a:latin typeface="Arial"/>
                <a:ea typeface="Arial"/>
                <a:cs typeface="Arial"/>
                <a:sym typeface="Arial"/>
              </a:rPr>
              <a:t> </a:t>
            </a:r>
            <a:endParaRPr kumimoji="0" sz="1800" b="0" i="0" u="none" strike="noStrike" kern="0" cap="none" spc="0" normalizeH="0" baseline="0" noProof="0" dirty="0">
              <a:ln>
                <a:noFill/>
              </a:ln>
              <a:solidFill>
                <a:sysClr val="windowText" lastClr="000000"/>
              </a:solidFill>
              <a:effectLst/>
              <a:uLnTx/>
              <a:uFillTx/>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sng" strike="noStrike" kern="0" cap="none" spc="0" normalizeH="0" baseline="0" noProof="0" dirty="0">
                <a:ln>
                  <a:noFill/>
                </a:ln>
                <a:solidFill>
                  <a:srgbClr val="000000"/>
                </a:solidFill>
                <a:effectLst/>
                <a:uLnTx/>
                <a:uFillTx/>
                <a:latin typeface="Arial"/>
                <a:ea typeface="Arial"/>
                <a:cs typeface="Arial"/>
                <a:sym typeface="Arial"/>
              </a:rPr>
              <a:t>Project Team  Members: </a:t>
            </a:r>
            <a:endParaRPr kumimoji="0" sz="1800" b="0" i="0" u="none" strike="noStrike" kern="0" cap="none" spc="0" normalizeH="0" baseline="0" noProof="0" dirty="0">
              <a:ln>
                <a:noFill/>
              </a:ln>
              <a:solidFill>
                <a:sysClr val="windowText" lastClr="000000"/>
              </a:solidFill>
              <a:effectLst/>
              <a:uLnTx/>
              <a:uFillTx/>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0" cap="none" spc="0" normalizeH="0" baseline="0" noProof="0" dirty="0">
                <a:ln>
                  <a:noFill/>
                </a:ln>
                <a:solidFill>
                  <a:srgbClr val="3F3F3F"/>
                </a:solidFill>
                <a:effectLst/>
                <a:uLnTx/>
                <a:uFillTx/>
                <a:latin typeface="Calibri"/>
                <a:ea typeface="Calibri"/>
                <a:cs typeface="Calibri"/>
                <a:sym typeface="Calibri"/>
              </a:rPr>
              <a:t>Vishnu MT                     1AY22IS129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0" cap="none" spc="0" normalizeH="0" baseline="0" noProof="0" dirty="0" err="1">
                <a:ln>
                  <a:noFill/>
                </a:ln>
                <a:solidFill>
                  <a:srgbClr val="3F3F3F"/>
                </a:solidFill>
                <a:effectLst/>
                <a:uLnTx/>
                <a:uFillTx/>
                <a:latin typeface="Calibri"/>
                <a:ea typeface="Calibri"/>
                <a:cs typeface="Calibri"/>
                <a:sym typeface="Calibri"/>
              </a:rPr>
              <a:t>Thushar</a:t>
            </a:r>
            <a:r>
              <a:rPr kumimoji="0" lang="en-IN" sz="1800" b="1" i="0" u="none" strike="noStrike" kern="0" cap="none" spc="0" normalizeH="0" baseline="0" noProof="0" dirty="0">
                <a:ln>
                  <a:noFill/>
                </a:ln>
                <a:solidFill>
                  <a:srgbClr val="3F3F3F"/>
                </a:solidFill>
                <a:effectLst/>
                <a:uLnTx/>
                <a:uFillTx/>
                <a:latin typeface="Calibri"/>
                <a:ea typeface="Calibri"/>
                <a:cs typeface="Calibri"/>
                <a:sym typeface="Calibri"/>
              </a:rPr>
              <a:t> Raj S G            1AY22IS117</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dirty="0">
                <a:solidFill>
                  <a:srgbClr val="3F3F3F"/>
                </a:solidFill>
                <a:latin typeface="Calibri"/>
                <a:ea typeface="Calibri"/>
                <a:cs typeface="Calibri"/>
                <a:sym typeface="Calibri"/>
              </a:rPr>
              <a:t>Vishal M Bharadwaj    1AY22IS128</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1" dirty="0" err="1">
                <a:solidFill>
                  <a:srgbClr val="3F3F3F"/>
                </a:solidFill>
                <a:latin typeface="Calibri"/>
                <a:ea typeface="Calibri"/>
                <a:cs typeface="Calibri"/>
                <a:sym typeface="Calibri"/>
              </a:rPr>
              <a:t>Rakshith</a:t>
            </a:r>
            <a:r>
              <a:rPr lang="en-IN" sz="1800" b="1" dirty="0">
                <a:solidFill>
                  <a:srgbClr val="3F3F3F"/>
                </a:solidFill>
                <a:latin typeface="Calibri"/>
                <a:ea typeface="Calibri"/>
                <a:cs typeface="Calibri"/>
                <a:sym typeface="Calibri"/>
              </a:rPr>
              <a:t> Gowda M</a:t>
            </a:r>
            <a:r>
              <a:rPr kumimoji="0" lang="en-IN" sz="1800" b="1" i="0" u="none" strike="noStrike" kern="0" cap="none" spc="0" normalizeH="0" baseline="0" noProof="0" dirty="0">
                <a:ln>
                  <a:noFill/>
                </a:ln>
                <a:solidFill>
                  <a:srgbClr val="3F3F3F"/>
                </a:solidFill>
                <a:effectLst/>
                <a:uLnTx/>
                <a:uFillTx/>
                <a:latin typeface="Calibri"/>
                <a:ea typeface="Calibri"/>
                <a:cs typeface="Calibri"/>
                <a:sym typeface="Calibri"/>
              </a:rPr>
              <a:t>      1AY22IS074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0" cap="none" spc="0" normalizeH="0" baseline="0" noProof="0" dirty="0">
                <a:ln>
                  <a:noFill/>
                </a:ln>
                <a:solidFill>
                  <a:srgbClr val="3F3F3F"/>
                </a:solidFill>
                <a:effectLst/>
                <a:uLnTx/>
                <a:uFillTx/>
                <a:latin typeface="Calibri"/>
                <a:ea typeface="Calibri"/>
                <a:cs typeface="Calibri"/>
                <a:sym typeface="Calibri"/>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IN" sz="1800" b="1" i="0" u="none" strike="noStrike" kern="0" cap="none" spc="0" normalizeH="0" baseline="0" noProof="0" dirty="0">
                <a:ln>
                  <a:noFill/>
                </a:ln>
                <a:solidFill>
                  <a:srgbClr val="3F3F3F"/>
                </a:solidFill>
                <a:effectLst/>
                <a:uLnTx/>
                <a:uFillTx/>
                <a:latin typeface="Calibri"/>
                <a:ea typeface="Calibri"/>
                <a:cs typeface="Calibri"/>
                <a:sym typeface="Calibri"/>
              </a:rPr>
              <a:t>                            </a:t>
            </a:r>
          </a:p>
          <a:p>
            <a:pPr marL="0" marR="0" lvl="0" indent="0" defTabSz="914400" eaLnBrk="1" fontAlgn="auto" latinLnBrk="0" hangingPunct="1">
              <a:lnSpc>
                <a:spcPct val="100000"/>
              </a:lnSpc>
              <a:spcBef>
                <a:spcPts val="0"/>
              </a:spcBef>
              <a:spcAft>
                <a:spcPts val="0"/>
              </a:spcAft>
              <a:buClrTx/>
              <a:buSzTx/>
              <a:buFontTx/>
              <a:buNone/>
              <a:tabLst/>
              <a:defRPr/>
            </a:pPr>
            <a:r>
              <a:rPr kumimoji="0" lang="en-IN" sz="1800" b="1" i="0" u="none" strike="noStrike" kern="0" cap="none" spc="0" normalizeH="0" baseline="0" noProof="0" dirty="0">
                <a:ln>
                  <a:noFill/>
                </a:ln>
                <a:solidFill>
                  <a:srgbClr val="3F3F3F"/>
                </a:solidFill>
                <a:effectLst/>
                <a:uLnTx/>
                <a:uFillTx/>
                <a:latin typeface="Calibri"/>
                <a:ea typeface="Calibri"/>
                <a:cs typeface="Calibri"/>
                <a:sym typeface="Calibri"/>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404040"/>
              </a:solidFill>
              <a:effectLst/>
              <a:uLnTx/>
              <a:uFillTx/>
              <a:latin typeface="Century Gothic"/>
              <a:ea typeface="Century Gothic"/>
              <a:cs typeface="Century Gothic"/>
              <a:sym typeface="Century Gothic"/>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g2eff20282af_0_109"/>
          <p:cNvSpPr/>
          <p:nvPr/>
        </p:nvSpPr>
        <p:spPr>
          <a:xfrm flipH="1">
            <a:off x="-24137" y="-2"/>
            <a:ext cx="24696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213" name="Google Shape;213;g2eff20282af_0_109"/>
          <p:cNvSpPr/>
          <p:nvPr/>
        </p:nvSpPr>
        <p:spPr>
          <a:xfrm flipH="1">
            <a:off x="11495907" y="1"/>
            <a:ext cx="2580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300" b="0" i="0" u="none" strike="noStrike" cap="none">
              <a:solidFill>
                <a:schemeClr val="dk1"/>
              </a:solidFill>
              <a:latin typeface="Calibri"/>
              <a:ea typeface="Calibri"/>
              <a:cs typeface="Calibri"/>
              <a:sym typeface="Calibri"/>
            </a:endParaRPr>
          </a:p>
        </p:txBody>
      </p:sp>
      <p:grpSp>
        <p:nvGrpSpPr>
          <p:cNvPr id="214" name="Google Shape;214;g2eff20282af_0_109"/>
          <p:cNvGrpSpPr/>
          <p:nvPr/>
        </p:nvGrpSpPr>
        <p:grpSpPr>
          <a:xfrm>
            <a:off x="53470" y="1474470"/>
            <a:ext cx="2278380" cy="3049270"/>
            <a:chOff x="122" y="2322"/>
            <a:chExt cx="3588" cy="4802"/>
          </a:xfrm>
        </p:grpSpPr>
        <p:sp>
          <p:nvSpPr>
            <p:cNvPr id="215" name="Google Shape;215;g2eff20282af_0_109"/>
            <p:cNvSpPr/>
            <p:nvPr/>
          </p:nvSpPr>
          <p:spPr>
            <a:xfrm flipH="1">
              <a:off x="1010" y="2322"/>
              <a:ext cx="2700" cy="2400"/>
            </a:xfrm>
            <a:prstGeom prst="rect">
              <a:avLst/>
            </a:prstGeom>
            <a:solidFill>
              <a:schemeClr val="lt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216" name="Google Shape;216;g2eff20282af_0_109"/>
            <p:cNvSpPr/>
            <p:nvPr/>
          </p:nvSpPr>
          <p:spPr>
            <a:xfrm flipH="1">
              <a:off x="122" y="2624"/>
              <a:ext cx="3300" cy="4500"/>
            </a:xfrm>
            <a:prstGeom prst="rect">
              <a:avLst/>
            </a:prstGeom>
            <a:solidFill>
              <a:srgbClr val="585858"/>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pic>
          <p:nvPicPr>
            <p:cNvPr id="217" name="Google Shape;217;g2eff20282af_0_109" descr="Image"/>
            <p:cNvPicPr preferRelativeResize="0"/>
            <p:nvPr/>
          </p:nvPicPr>
          <p:blipFill rotWithShape="1">
            <a:blip r:embed="rId3">
              <a:alphaModFix/>
            </a:blip>
            <a:srcRect/>
            <a:stretch/>
          </p:blipFill>
          <p:spPr>
            <a:xfrm>
              <a:off x="987" y="3715"/>
              <a:ext cx="1683" cy="1805"/>
            </a:xfrm>
            <a:prstGeom prst="rect">
              <a:avLst/>
            </a:prstGeom>
            <a:noFill/>
            <a:ln>
              <a:noFill/>
            </a:ln>
          </p:spPr>
        </p:pic>
      </p:grpSp>
      <p:pic>
        <p:nvPicPr>
          <p:cNvPr id="218" name="Google Shape;218;g2eff20282af_0_109"/>
          <p:cNvPicPr preferRelativeResize="0"/>
          <p:nvPr/>
        </p:nvPicPr>
        <p:blipFill>
          <a:blip r:embed="rId4">
            <a:alphaModFix/>
          </a:blip>
          <a:stretch>
            <a:fillRect/>
          </a:stretch>
        </p:blipFill>
        <p:spPr>
          <a:xfrm>
            <a:off x="4321900" y="1198225"/>
            <a:ext cx="5962650" cy="4219575"/>
          </a:xfrm>
          <a:prstGeom prst="rect">
            <a:avLst/>
          </a:prstGeom>
          <a:noFill/>
          <a:ln>
            <a:noFill/>
          </a:ln>
        </p:spPr>
      </p:pic>
      <p:sp>
        <p:nvSpPr>
          <p:cNvPr id="219" name="Google Shape;219;g2eff20282af_0_109"/>
          <p:cNvSpPr txBox="1"/>
          <p:nvPr/>
        </p:nvSpPr>
        <p:spPr>
          <a:xfrm>
            <a:off x="403484" y="3588825"/>
            <a:ext cx="1379100" cy="307800"/>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i="0" u="none" strike="noStrike" cap="none">
                <a:solidFill>
                  <a:srgbClr val="FFFFFF"/>
                </a:solidFill>
                <a:latin typeface="Times New Roman"/>
                <a:ea typeface="Times New Roman"/>
                <a:cs typeface="Times New Roman"/>
                <a:sym typeface="Times New Roman"/>
              </a:rPr>
              <a:t>Dept. of ISE</a:t>
            </a:r>
            <a:endParaRPr sz="1400" i="0" u="none" strike="noStrike" cap="none">
              <a:solidFill>
                <a:srgbClr val="FFFFFF"/>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410313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2eff20282af_0_10"/>
          <p:cNvSpPr/>
          <p:nvPr/>
        </p:nvSpPr>
        <p:spPr>
          <a:xfrm flipH="1">
            <a:off x="-24137" y="-2"/>
            <a:ext cx="24696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grpSp>
        <p:nvGrpSpPr>
          <p:cNvPr id="121" name="Google Shape;121;g2eff20282af_0_10"/>
          <p:cNvGrpSpPr/>
          <p:nvPr/>
        </p:nvGrpSpPr>
        <p:grpSpPr>
          <a:xfrm>
            <a:off x="53470" y="1474470"/>
            <a:ext cx="2278380" cy="3049270"/>
            <a:chOff x="122" y="2322"/>
            <a:chExt cx="3588" cy="4802"/>
          </a:xfrm>
        </p:grpSpPr>
        <p:sp>
          <p:nvSpPr>
            <p:cNvPr id="122" name="Google Shape;122;g2eff20282af_0_10"/>
            <p:cNvSpPr/>
            <p:nvPr/>
          </p:nvSpPr>
          <p:spPr>
            <a:xfrm flipH="1">
              <a:off x="1010" y="2322"/>
              <a:ext cx="2700" cy="2400"/>
            </a:xfrm>
            <a:prstGeom prst="rect">
              <a:avLst/>
            </a:prstGeom>
            <a:solidFill>
              <a:schemeClr val="lt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123" name="Google Shape;123;g2eff20282af_0_10"/>
            <p:cNvSpPr/>
            <p:nvPr/>
          </p:nvSpPr>
          <p:spPr>
            <a:xfrm flipH="1">
              <a:off x="122" y="2624"/>
              <a:ext cx="3300" cy="4500"/>
            </a:xfrm>
            <a:prstGeom prst="rect">
              <a:avLst/>
            </a:prstGeom>
            <a:solidFill>
              <a:srgbClr val="585858"/>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pic>
          <p:nvPicPr>
            <p:cNvPr id="124" name="Google Shape;124;g2eff20282af_0_10" descr="Image"/>
            <p:cNvPicPr preferRelativeResize="0"/>
            <p:nvPr/>
          </p:nvPicPr>
          <p:blipFill rotWithShape="1">
            <a:blip r:embed="rId3">
              <a:alphaModFix/>
            </a:blip>
            <a:srcRect/>
            <a:stretch/>
          </p:blipFill>
          <p:spPr>
            <a:xfrm>
              <a:off x="987" y="3715"/>
              <a:ext cx="1683" cy="1805"/>
            </a:xfrm>
            <a:prstGeom prst="rect">
              <a:avLst/>
            </a:prstGeom>
            <a:noFill/>
            <a:ln>
              <a:noFill/>
            </a:ln>
          </p:spPr>
        </p:pic>
      </p:grpSp>
      <p:sp>
        <p:nvSpPr>
          <p:cNvPr id="132" name="Google Shape;132;g2eff20282af_0_10"/>
          <p:cNvSpPr/>
          <p:nvPr/>
        </p:nvSpPr>
        <p:spPr>
          <a:xfrm flipH="1">
            <a:off x="11495907" y="1"/>
            <a:ext cx="2580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300" b="0" i="0" u="none" strike="noStrike" cap="none">
              <a:solidFill>
                <a:schemeClr val="dk1"/>
              </a:solidFill>
              <a:latin typeface="Calibri"/>
              <a:ea typeface="Calibri"/>
              <a:cs typeface="Calibri"/>
              <a:sym typeface="Calibri"/>
            </a:endParaRPr>
          </a:p>
        </p:txBody>
      </p:sp>
      <p:sp>
        <p:nvSpPr>
          <p:cNvPr id="133" name="Google Shape;133;g2eff20282af_0_10"/>
          <p:cNvSpPr txBox="1"/>
          <p:nvPr/>
        </p:nvSpPr>
        <p:spPr>
          <a:xfrm>
            <a:off x="403484" y="3588825"/>
            <a:ext cx="1379100" cy="307800"/>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i="0" u="none" strike="noStrike" cap="none">
                <a:solidFill>
                  <a:srgbClr val="FFFFFF"/>
                </a:solidFill>
                <a:latin typeface="Times New Roman"/>
                <a:ea typeface="Times New Roman"/>
                <a:cs typeface="Times New Roman"/>
                <a:sym typeface="Times New Roman"/>
              </a:rPr>
              <a:t>Dept. of ISE</a:t>
            </a:r>
            <a:endParaRPr sz="1400" i="0" u="none" strike="noStrike" cap="none">
              <a:solidFill>
                <a:srgbClr val="FFFFFF"/>
              </a:solidFill>
              <a:latin typeface="Times New Roman"/>
              <a:ea typeface="Times New Roman"/>
              <a:cs typeface="Times New Roman"/>
              <a:sym typeface="Times New Roman"/>
            </a:endParaRPr>
          </a:p>
        </p:txBody>
      </p:sp>
      <p:sp>
        <p:nvSpPr>
          <p:cNvPr id="12" name="TextBox 11"/>
          <p:cNvSpPr txBox="1"/>
          <p:nvPr/>
        </p:nvSpPr>
        <p:spPr>
          <a:xfrm>
            <a:off x="3388291" y="1058376"/>
            <a:ext cx="7634613" cy="5262979"/>
          </a:xfrm>
          <a:prstGeom prst="rect">
            <a:avLst/>
          </a:prstGeom>
          <a:noFill/>
        </p:spPr>
        <p:txBody>
          <a:bodyPr wrap="square" rtlCol="0">
            <a:spAutoFit/>
          </a:bodyPr>
          <a:lstStyle/>
          <a:p>
            <a:pPr marL="342900" marR="0" lvl="0" indent="-342900" defTabSz="914400" eaLnBrk="1" fontAlgn="auto" latinLnBrk="0" hangingPunct="1">
              <a:lnSpc>
                <a:spcPct val="100000"/>
              </a:lnSpc>
              <a:spcBef>
                <a:spcPts val="0"/>
              </a:spcBef>
              <a:spcAft>
                <a:spcPts val="0"/>
              </a:spcAft>
              <a:buClrTx/>
              <a:buSzTx/>
              <a:buFontTx/>
              <a:buAutoNum type="arabicPeriod"/>
              <a:tabLst/>
              <a:defRPr/>
            </a:pPr>
            <a:r>
              <a:rPr kumimoji="0" lang="en-US" sz="2400" b="0" i="0" u="none" strike="noStrike" kern="0" cap="none" spc="0" normalizeH="0" baseline="0" noProof="0" dirty="0">
                <a:ln>
                  <a:noFill/>
                </a:ln>
                <a:solidFill>
                  <a:sysClr val="windowText" lastClr="000000"/>
                </a:solidFill>
                <a:effectLst/>
                <a:uLnTx/>
                <a:uFillTx/>
                <a:latin typeface="Times New Roman" pitchFamily="18" charset="0"/>
                <a:cs typeface="Times New Roman" pitchFamily="18" charset="0"/>
              </a:rPr>
              <a:t>Abstract</a:t>
            </a:r>
          </a:p>
          <a:p>
            <a:pPr marL="342900" marR="0" lvl="0" indent="-342900" defTabSz="914400" eaLnBrk="1" fontAlgn="auto" latinLnBrk="0" hangingPunct="1">
              <a:lnSpc>
                <a:spcPct val="100000"/>
              </a:lnSpc>
              <a:spcBef>
                <a:spcPts val="0"/>
              </a:spcBef>
              <a:spcAft>
                <a:spcPts val="0"/>
              </a:spcAft>
              <a:buClrTx/>
              <a:buSzTx/>
              <a:buFontTx/>
              <a:buAutoNum type="arabicPeriod"/>
              <a:tabLst/>
              <a:defRPr/>
            </a:pPr>
            <a:r>
              <a:rPr kumimoji="0" lang="en-US" sz="2400" b="0" i="0" u="none" strike="noStrike" kern="0" cap="none" spc="0" normalizeH="0" baseline="0" noProof="0" dirty="0">
                <a:ln>
                  <a:noFill/>
                </a:ln>
                <a:solidFill>
                  <a:sysClr val="windowText" lastClr="000000"/>
                </a:solidFill>
                <a:effectLst/>
                <a:uLnTx/>
                <a:uFillTx/>
                <a:latin typeface="Times New Roman" pitchFamily="18" charset="0"/>
                <a:cs typeface="Times New Roman" pitchFamily="18" charset="0"/>
              </a:rPr>
              <a:t>Introduction</a:t>
            </a:r>
          </a:p>
          <a:p>
            <a:pPr marL="342900" marR="0" lvl="0" indent="-342900" defTabSz="914400" eaLnBrk="1" fontAlgn="auto" latinLnBrk="0" hangingPunct="1">
              <a:lnSpc>
                <a:spcPct val="100000"/>
              </a:lnSpc>
              <a:spcBef>
                <a:spcPts val="0"/>
              </a:spcBef>
              <a:spcAft>
                <a:spcPts val="0"/>
              </a:spcAft>
              <a:buClrTx/>
              <a:buSzTx/>
              <a:buFontTx/>
              <a:buAutoNum type="arabicPeriod"/>
              <a:tabLst/>
              <a:defRPr/>
            </a:pPr>
            <a:r>
              <a:rPr kumimoji="0" lang="en-US" sz="2400" b="0" i="0" u="none" strike="noStrike" kern="0" cap="none" spc="0" normalizeH="0" baseline="0" noProof="0" dirty="0">
                <a:ln>
                  <a:noFill/>
                </a:ln>
                <a:solidFill>
                  <a:sysClr val="windowText" lastClr="000000"/>
                </a:solidFill>
                <a:effectLst/>
                <a:uLnTx/>
                <a:uFillTx/>
                <a:latin typeface="Times New Roman" pitchFamily="18" charset="0"/>
                <a:cs typeface="Times New Roman" pitchFamily="18" charset="0"/>
              </a:rPr>
              <a:t>Problem Statement</a:t>
            </a:r>
          </a:p>
          <a:p>
            <a:pPr marL="342900" marR="0" lvl="0" indent="-342900" defTabSz="914400" eaLnBrk="1" fontAlgn="auto" latinLnBrk="0" hangingPunct="1">
              <a:lnSpc>
                <a:spcPct val="100000"/>
              </a:lnSpc>
              <a:spcBef>
                <a:spcPts val="0"/>
              </a:spcBef>
              <a:spcAft>
                <a:spcPts val="0"/>
              </a:spcAft>
              <a:buClrTx/>
              <a:buSzTx/>
              <a:buFontTx/>
              <a:buAutoNum type="arabicPeriod"/>
              <a:tabLst/>
              <a:defRPr/>
            </a:pPr>
            <a:r>
              <a:rPr kumimoji="0" lang="en-US" sz="2400" b="0" i="0" u="none" strike="noStrike" kern="0" cap="none" spc="0" normalizeH="0" baseline="0" noProof="0" dirty="0">
                <a:ln>
                  <a:noFill/>
                </a:ln>
                <a:solidFill>
                  <a:sysClr val="windowText" lastClr="000000"/>
                </a:solidFill>
                <a:effectLst/>
                <a:uLnTx/>
                <a:uFillTx/>
                <a:latin typeface="Times New Roman" pitchFamily="18" charset="0"/>
                <a:cs typeface="Times New Roman" pitchFamily="18" charset="0"/>
              </a:rPr>
              <a:t>Requirement Specification(Hardware &amp; Software)</a:t>
            </a:r>
          </a:p>
          <a:p>
            <a:pPr marL="342900" marR="0" lvl="0" indent="-342900" defTabSz="914400" eaLnBrk="1" fontAlgn="auto" latinLnBrk="0" hangingPunct="1">
              <a:lnSpc>
                <a:spcPct val="100000"/>
              </a:lnSpc>
              <a:spcBef>
                <a:spcPts val="0"/>
              </a:spcBef>
              <a:spcAft>
                <a:spcPts val="0"/>
              </a:spcAft>
              <a:buClrTx/>
              <a:buSzTx/>
              <a:buFontTx/>
              <a:buAutoNum type="arabicPeriod"/>
              <a:tabLst/>
              <a:defRPr/>
            </a:pPr>
            <a:r>
              <a:rPr kumimoji="0" lang="en-US" sz="2400" b="0" i="0" u="none" strike="noStrike" kern="0" cap="none" spc="0" normalizeH="0" baseline="0" noProof="0" dirty="0">
                <a:ln>
                  <a:noFill/>
                </a:ln>
                <a:solidFill>
                  <a:sysClr val="windowText" lastClr="000000"/>
                </a:solidFill>
                <a:effectLst/>
                <a:uLnTx/>
                <a:uFillTx/>
                <a:latin typeface="Times New Roman" pitchFamily="18" charset="0"/>
                <a:cs typeface="Times New Roman" pitchFamily="18" charset="0"/>
              </a:rPr>
              <a:t>System Design</a:t>
            </a:r>
          </a:p>
          <a:p>
            <a:pPr marR="0" lvl="0" defTabSz="914400" eaLnBrk="1" fontAlgn="auto" latinLnBrk="0" hangingPunct="1">
              <a:lnSpc>
                <a:spcPct val="100000"/>
              </a:lnSpc>
              <a:spcBef>
                <a:spcPts val="0"/>
              </a:spcBef>
              <a:spcAft>
                <a:spcPts val="0"/>
              </a:spcAft>
              <a:buClrTx/>
              <a:buSzTx/>
              <a:tabLst/>
              <a:defRPr/>
            </a:pPr>
            <a:r>
              <a:rPr kumimoji="0" lang="en-US" sz="2400" b="0" i="0" u="none" strike="noStrike" kern="0" cap="none" spc="0" normalizeH="0" baseline="0" noProof="0" dirty="0">
                <a:ln>
                  <a:noFill/>
                </a:ln>
                <a:solidFill>
                  <a:sysClr val="windowText" lastClr="000000"/>
                </a:solidFill>
                <a:effectLst/>
                <a:uLnTx/>
                <a:uFillTx/>
                <a:latin typeface="Times New Roman" pitchFamily="18" charset="0"/>
                <a:cs typeface="Times New Roman" pitchFamily="18" charset="0"/>
              </a:rPr>
              <a:t>       (Flow Charts, Class Diagram, Use Case Diagram, </a:t>
            </a:r>
          </a:p>
          <a:p>
            <a:pPr marR="0" lvl="0" defTabSz="914400" eaLnBrk="1" fontAlgn="auto" latinLnBrk="0" hangingPunct="1">
              <a:lnSpc>
                <a:spcPct val="100000"/>
              </a:lnSpc>
              <a:spcBef>
                <a:spcPts val="0"/>
              </a:spcBef>
              <a:spcAft>
                <a:spcPts val="0"/>
              </a:spcAft>
              <a:buClrTx/>
              <a:buSzTx/>
              <a:tabLst/>
              <a:defRPr/>
            </a:pPr>
            <a:r>
              <a:rPr lang="en-US" sz="2400" noProof="0" dirty="0">
                <a:solidFill>
                  <a:sysClr val="windowText" lastClr="000000"/>
                </a:solidFill>
                <a:latin typeface="Times New Roman" pitchFamily="18" charset="0"/>
                <a:cs typeface="Times New Roman" pitchFamily="18" charset="0"/>
              </a:rPr>
              <a:t>       </a:t>
            </a:r>
            <a:r>
              <a:rPr kumimoji="0" lang="en-US" sz="2400" b="0" i="0" u="none" strike="noStrike" kern="0" cap="none" spc="0" normalizeH="0" baseline="0" noProof="0" dirty="0">
                <a:ln>
                  <a:noFill/>
                </a:ln>
                <a:solidFill>
                  <a:sysClr val="windowText" lastClr="000000"/>
                </a:solidFill>
                <a:effectLst/>
                <a:uLnTx/>
                <a:uFillTx/>
                <a:latin typeface="Times New Roman" pitchFamily="18" charset="0"/>
                <a:cs typeface="Times New Roman" pitchFamily="18" charset="0"/>
              </a:rPr>
              <a:t>Activity diagram)</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Times New Roman" pitchFamily="18" charset="0"/>
                <a:cs typeface="Times New Roman" pitchFamily="18" charset="0"/>
              </a:rPr>
              <a:t> 7.  Implementation (All Modules)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Times New Roman" pitchFamily="18" charset="0"/>
                <a:cs typeface="Times New Roman" pitchFamily="18" charset="0"/>
              </a:rPr>
              <a:t> 8.  Testing</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Times New Roman" pitchFamily="18" charset="0"/>
                <a:cs typeface="Times New Roman" pitchFamily="18" charset="0"/>
              </a:rPr>
              <a:t> 9.  Test Cases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Times New Roman" pitchFamily="18" charset="0"/>
                <a:cs typeface="Times New Roman" pitchFamily="18" charset="0"/>
              </a:rPr>
              <a:t>10. Results(Snapshots)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Times New Roman" pitchFamily="18" charset="0"/>
                <a:cs typeface="Times New Roman" pitchFamily="18" charset="0"/>
              </a:rPr>
              <a:t>11. Conclusion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Times New Roman" pitchFamily="18" charset="0"/>
                <a:cs typeface="Times New Roman" pitchFamily="18" charset="0"/>
              </a:rPr>
              <a:t>12. Future Enhancements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ysClr val="windowText" lastClr="000000"/>
                </a:solidFill>
                <a:effectLst/>
                <a:uLnTx/>
                <a:uFillTx/>
                <a:latin typeface="Times New Roman" pitchFamily="18" charset="0"/>
                <a:cs typeface="Times New Roman" pitchFamily="18" charset="0"/>
              </a:rPr>
              <a:t>13. References</a:t>
            </a:r>
          </a:p>
        </p:txBody>
      </p:sp>
      <p:sp>
        <p:nvSpPr>
          <p:cNvPr id="13" name="Google Shape;64;p2"/>
          <p:cNvSpPr txBox="1">
            <a:spLocks/>
          </p:cNvSpPr>
          <p:nvPr/>
        </p:nvSpPr>
        <p:spPr>
          <a:xfrm>
            <a:off x="3087807" y="386023"/>
            <a:ext cx="7765755" cy="3012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2800" b="1" i="0" u="none" strike="noStrike" kern="0" cap="none" spc="0" normalizeH="0" baseline="0" noProof="0" dirty="0">
                <a:ln>
                  <a:noFill/>
                </a:ln>
                <a:solidFill>
                  <a:srgbClr val="1581AA"/>
                </a:solidFill>
                <a:effectLst/>
                <a:uLnTx/>
                <a:uFillTx/>
                <a:latin typeface="Times New Roman" panose="02020603050405020304" pitchFamily="18" charset="0"/>
                <a:ea typeface="Calibri"/>
                <a:cs typeface="Times New Roman" panose="02020603050405020304" pitchFamily="18" charset="0"/>
                <a:sym typeface="Calibri"/>
              </a:rPr>
              <a:t>Agenda</a:t>
            </a:r>
            <a:endParaRPr kumimoji="0" lang="en-US" sz="11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2eff20282af_0_142"/>
          <p:cNvSpPr/>
          <p:nvPr/>
        </p:nvSpPr>
        <p:spPr>
          <a:xfrm flipH="1">
            <a:off x="-24137" y="-2"/>
            <a:ext cx="24696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grpSp>
        <p:nvGrpSpPr>
          <p:cNvPr id="140" name="Google Shape;140;g2eff20282af_0_142"/>
          <p:cNvGrpSpPr/>
          <p:nvPr/>
        </p:nvGrpSpPr>
        <p:grpSpPr>
          <a:xfrm>
            <a:off x="53470" y="1474470"/>
            <a:ext cx="2278380" cy="3049270"/>
            <a:chOff x="122" y="2322"/>
            <a:chExt cx="3588" cy="4802"/>
          </a:xfrm>
        </p:grpSpPr>
        <p:sp>
          <p:nvSpPr>
            <p:cNvPr id="141" name="Google Shape;141;g2eff20282af_0_142"/>
            <p:cNvSpPr/>
            <p:nvPr/>
          </p:nvSpPr>
          <p:spPr>
            <a:xfrm flipH="1">
              <a:off x="1010" y="2322"/>
              <a:ext cx="2700" cy="2400"/>
            </a:xfrm>
            <a:prstGeom prst="rect">
              <a:avLst/>
            </a:prstGeom>
            <a:solidFill>
              <a:schemeClr val="lt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142" name="Google Shape;142;g2eff20282af_0_142"/>
            <p:cNvSpPr/>
            <p:nvPr/>
          </p:nvSpPr>
          <p:spPr>
            <a:xfrm flipH="1">
              <a:off x="122" y="2624"/>
              <a:ext cx="3300" cy="4500"/>
            </a:xfrm>
            <a:prstGeom prst="rect">
              <a:avLst/>
            </a:prstGeom>
            <a:solidFill>
              <a:srgbClr val="585858"/>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pic>
          <p:nvPicPr>
            <p:cNvPr id="143" name="Google Shape;143;g2eff20282af_0_142" descr="Image"/>
            <p:cNvPicPr preferRelativeResize="0"/>
            <p:nvPr/>
          </p:nvPicPr>
          <p:blipFill rotWithShape="1">
            <a:blip r:embed="rId3">
              <a:alphaModFix/>
            </a:blip>
            <a:srcRect/>
            <a:stretch/>
          </p:blipFill>
          <p:spPr>
            <a:xfrm>
              <a:off x="987" y="3715"/>
              <a:ext cx="1683" cy="1805"/>
            </a:xfrm>
            <a:prstGeom prst="rect">
              <a:avLst/>
            </a:prstGeom>
            <a:noFill/>
            <a:ln>
              <a:noFill/>
            </a:ln>
          </p:spPr>
        </p:pic>
      </p:grpSp>
      <p:sp>
        <p:nvSpPr>
          <p:cNvPr id="144" name="Google Shape;144;g2eff20282af_0_142"/>
          <p:cNvSpPr/>
          <p:nvPr/>
        </p:nvSpPr>
        <p:spPr>
          <a:xfrm flipH="1">
            <a:off x="11495907" y="1"/>
            <a:ext cx="2580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300" b="0" i="0" u="none" strike="noStrike" cap="none">
              <a:solidFill>
                <a:schemeClr val="dk1"/>
              </a:solidFill>
              <a:latin typeface="Calibri"/>
              <a:ea typeface="Calibri"/>
              <a:cs typeface="Calibri"/>
              <a:sym typeface="Calibri"/>
            </a:endParaRPr>
          </a:p>
        </p:txBody>
      </p:sp>
      <p:sp>
        <p:nvSpPr>
          <p:cNvPr id="147" name="Google Shape;147;g2eff20282af_0_142"/>
          <p:cNvSpPr txBox="1"/>
          <p:nvPr/>
        </p:nvSpPr>
        <p:spPr>
          <a:xfrm>
            <a:off x="403484" y="3588825"/>
            <a:ext cx="1379100" cy="307800"/>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i="0" u="none" strike="noStrike" cap="none">
                <a:solidFill>
                  <a:srgbClr val="FFFFFF"/>
                </a:solidFill>
                <a:latin typeface="Times New Roman"/>
                <a:ea typeface="Times New Roman"/>
                <a:cs typeface="Times New Roman"/>
                <a:sym typeface="Times New Roman"/>
              </a:rPr>
              <a:t>Dept. of ISE</a:t>
            </a:r>
            <a:endParaRPr sz="1400" i="0" u="none" strike="noStrike" cap="none">
              <a:solidFill>
                <a:srgbClr val="FFFFFF"/>
              </a:solidFill>
              <a:latin typeface="Times New Roman"/>
              <a:ea typeface="Times New Roman"/>
              <a:cs typeface="Times New Roman"/>
              <a:sym typeface="Times New Roman"/>
            </a:endParaRPr>
          </a:p>
        </p:txBody>
      </p:sp>
      <p:sp>
        <p:nvSpPr>
          <p:cNvPr id="10" name="Google Shape;72;p3"/>
          <p:cNvSpPr txBox="1">
            <a:spLocks/>
          </p:cNvSpPr>
          <p:nvPr/>
        </p:nvSpPr>
        <p:spPr>
          <a:xfrm>
            <a:off x="3098477" y="232515"/>
            <a:ext cx="7695847" cy="7493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algn="ctr"/>
            <a:r>
              <a:rPr lang="en-US" sz="2800" b="1" dirty="0">
                <a:solidFill>
                  <a:srgbClr val="1581AA"/>
                </a:solidFill>
                <a:latin typeface="Times New Roman" panose="02020603050405020304" pitchFamily="18" charset="0"/>
                <a:ea typeface="Calibri"/>
                <a:cs typeface="Times New Roman" panose="02020603050405020304" pitchFamily="18" charset="0"/>
                <a:sym typeface="Calibri"/>
              </a:rPr>
              <a:t>Abstract</a:t>
            </a:r>
            <a:br>
              <a:rPr lang="en-US" sz="2800" b="1" dirty="0">
                <a:latin typeface="Calibri"/>
                <a:ea typeface="Calibri"/>
                <a:cs typeface="Calibri"/>
                <a:sym typeface="Calibri"/>
              </a:rPr>
            </a:br>
            <a:endParaRPr lang="en-US" sz="2800" b="1" dirty="0">
              <a:solidFill>
                <a:srgbClr val="1581AA"/>
              </a:solidFill>
              <a:latin typeface="Calibri"/>
              <a:ea typeface="Calibri"/>
              <a:cs typeface="Calibri"/>
              <a:sym typeface="Calibri"/>
            </a:endParaRPr>
          </a:p>
        </p:txBody>
      </p:sp>
      <p:sp>
        <p:nvSpPr>
          <p:cNvPr id="11" name="TextBox 10">
            <a:extLst>
              <a:ext uri="{FF2B5EF4-FFF2-40B4-BE49-F238E27FC236}">
                <a16:creationId xmlns:a16="http://schemas.microsoft.com/office/drawing/2014/main" id="{1253EA77-B8EE-4465-E7C5-BE5FA9C44F92}"/>
              </a:ext>
            </a:extLst>
          </p:cNvPr>
          <p:cNvSpPr txBox="1"/>
          <p:nvPr/>
        </p:nvSpPr>
        <p:spPr>
          <a:xfrm>
            <a:off x="2850553" y="1074547"/>
            <a:ext cx="8188910" cy="4197559"/>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This revolutionary smart lifestyle management app organizes everyday tasks by embedding AI with voice recognition. Integrating tools like alarm management, to-do lists, note-taking ,expense tracker and reminders into a single, intuitive interface makes it unmatched in terms of convenience. With its advanced voice recognition, it is now easy for anyone to enter tasks into widgets from anywhere through simple speech commands, further streamlining how people of any technical proficiency manage tasks. Another area where AI assistant improves user experience is by answering simple questions that provide helpful insights and smoothing out daily planning. Thus, this combination of intelligent features with user-centric design makes it a game-changer for simplifying and organizing daily life without any hassle and accessibility issues.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g2eff20282af_0_37"/>
          <p:cNvSpPr/>
          <p:nvPr/>
        </p:nvSpPr>
        <p:spPr>
          <a:xfrm flipH="1">
            <a:off x="-24137" y="-2"/>
            <a:ext cx="24696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153" name="Google Shape;153;g2eff20282af_0_37"/>
          <p:cNvSpPr/>
          <p:nvPr/>
        </p:nvSpPr>
        <p:spPr>
          <a:xfrm flipH="1">
            <a:off x="11495907" y="1"/>
            <a:ext cx="2580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300" b="0" i="0" u="none" strike="noStrike" cap="none">
              <a:solidFill>
                <a:schemeClr val="dk1"/>
              </a:solidFill>
              <a:latin typeface="Calibri"/>
              <a:ea typeface="Calibri"/>
              <a:cs typeface="Calibri"/>
              <a:sym typeface="Calibri"/>
            </a:endParaRPr>
          </a:p>
        </p:txBody>
      </p:sp>
      <p:grpSp>
        <p:nvGrpSpPr>
          <p:cNvPr id="154" name="Google Shape;154;g2eff20282af_0_37"/>
          <p:cNvGrpSpPr/>
          <p:nvPr/>
        </p:nvGrpSpPr>
        <p:grpSpPr>
          <a:xfrm>
            <a:off x="53470" y="1474470"/>
            <a:ext cx="2278380" cy="3049270"/>
            <a:chOff x="122" y="2322"/>
            <a:chExt cx="3588" cy="4802"/>
          </a:xfrm>
        </p:grpSpPr>
        <p:sp>
          <p:nvSpPr>
            <p:cNvPr id="155" name="Google Shape;155;g2eff20282af_0_37"/>
            <p:cNvSpPr/>
            <p:nvPr/>
          </p:nvSpPr>
          <p:spPr>
            <a:xfrm flipH="1">
              <a:off x="1010" y="2322"/>
              <a:ext cx="2700" cy="2400"/>
            </a:xfrm>
            <a:prstGeom prst="rect">
              <a:avLst/>
            </a:prstGeom>
            <a:solidFill>
              <a:schemeClr val="lt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156" name="Google Shape;156;g2eff20282af_0_37"/>
            <p:cNvSpPr/>
            <p:nvPr/>
          </p:nvSpPr>
          <p:spPr>
            <a:xfrm flipH="1">
              <a:off x="122" y="2624"/>
              <a:ext cx="3300" cy="4500"/>
            </a:xfrm>
            <a:prstGeom prst="rect">
              <a:avLst/>
            </a:prstGeom>
            <a:solidFill>
              <a:srgbClr val="585858"/>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pic>
          <p:nvPicPr>
            <p:cNvPr id="157" name="Google Shape;157;g2eff20282af_0_37" descr="Image"/>
            <p:cNvPicPr preferRelativeResize="0"/>
            <p:nvPr/>
          </p:nvPicPr>
          <p:blipFill rotWithShape="1">
            <a:blip r:embed="rId3">
              <a:alphaModFix/>
            </a:blip>
            <a:srcRect/>
            <a:stretch/>
          </p:blipFill>
          <p:spPr>
            <a:xfrm>
              <a:off x="987" y="3715"/>
              <a:ext cx="1683" cy="1805"/>
            </a:xfrm>
            <a:prstGeom prst="rect">
              <a:avLst/>
            </a:prstGeom>
            <a:noFill/>
            <a:ln>
              <a:noFill/>
            </a:ln>
          </p:spPr>
        </p:pic>
      </p:grpSp>
      <p:sp>
        <p:nvSpPr>
          <p:cNvPr id="161" name="Google Shape;161;g2eff20282af_0_37"/>
          <p:cNvSpPr txBox="1"/>
          <p:nvPr/>
        </p:nvSpPr>
        <p:spPr>
          <a:xfrm>
            <a:off x="403484" y="3588825"/>
            <a:ext cx="1379100" cy="307800"/>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i="0" u="none" strike="noStrike" cap="none">
                <a:solidFill>
                  <a:srgbClr val="FFFFFF"/>
                </a:solidFill>
                <a:latin typeface="Times New Roman"/>
                <a:ea typeface="Times New Roman"/>
                <a:cs typeface="Times New Roman"/>
                <a:sym typeface="Times New Roman"/>
              </a:rPr>
              <a:t>Dept. of ISE</a:t>
            </a:r>
            <a:endParaRPr sz="1400" i="0" u="none" strike="noStrike" cap="none">
              <a:solidFill>
                <a:srgbClr val="FFFFFF"/>
              </a:solidFill>
              <a:latin typeface="Times New Roman"/>
              <a:ea typeface="Times New Roman"/>
              <a:cs typeface="Times New Roman"/>
              <a:sym typeface="Times New Roman"/>
            </a:endParaRPr>
          </a:p>
        </p:txBody>
      </p:sp>
      <p:sp>
        <p:nvSpPr>
          <p:cNvPr id="10" name="TextBox 9"/>
          <p:cNvSpPr txBox="1"/>
          <p:nvPr/>
        </p:nvSpPr>
        <p:spPr>
          <a:xfrm>
            <a:off x="3753445" y="562746"/>
            <a:ext cx="5188450"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rgbClr val="1581AA"/>
                </a:solidFill>
                <a:effectLst/>
                <a:uLnTx/>
                <a:uFillTx/>
                <a:latin typeface="Times New Roman" panose="02020603050405020304" pitchFamily="18" charset="0"/>
                <a:ea typeface="Calibri"/>
                <a:cs typeface="Times New Roman" panose="02020603050405020304" pitchFamily="18" charset="0"/>
                <a:sym typeface="Calibri"/>
              </a:rPr>
              <a:t>             INTRODUCTION</a:t>
            </a: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
        <p:nvSpPr>
          <p:cNvPr id="11" name="TextBox 10"/>
          <p:cNvSpPr txBox="1"/>
          <p:nvPr/>
        </p:nvSpPr>
        <p:spPr>
          <a:xfrm>
            <a:off x="3450871" y="1474470"/>
            <a:ext cx="7039628" cy="4197559"/>
          </a:xfrm>
          <a:prstGeom prst="rect">
            <a:avLst/>
          </a:prstGeom>
          <a:noFill/>
        </p:spPr>
        <p:txBody>
          <a:bodyPr wrap="square" rtlCol="0">
            <a:spAutoFit/>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This smart lifestyle management app integrates all the necessary tools—alarm management, to-do lists, notes, reminders, and an expense tracker—into one user-friendly interface. Advanced voice recognition enables users to add tasks using natural speech. Powered by the Gemini AI API, the app's assistant answers basic questions with precision, enhancing usability. By combining efficient task organization with seamless financial tracking, the application ensures comprehensive life management. Designed for accessibility and productivity, it offers a streamlined solution for managing daily tasks, commitments, and finances, tailored to modern lifestyle needs.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2eff20282af_0_51"/>
          <p:cNvSpPr/>
          <p:nvPr/>
        </p:nvSpPr>
        <p:spPr>
          <a:xfrm flipH="1">
            <a:off x="-24137" y="-2"/>
            <a:ext cx="24696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167" name="Google Shape;167;g2eff20282af_0_51"/>
          <p:cNvSpPr/>
          <p:nvPr/>
        </p:nvSpPr>
        <p:spPr>
          <a:xfrm flipH="1">
            <a:off x="11495907" y="1"/>
            <a:ext cx="2580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300" b="0" i="0" u="none" strike="noStrike" cap="none">
              <a:solidFill>
                <a:schemeClr val="dk1"/>
              </a:solidFill>
              <a:latin typeface="Calibri"/>
              <a:ea typeface="Calibri"/>
              <a:cs typeface="Calibri"/>
              <a:sym typeface="Calibri"/>
            </a:endParaRPr>
          </a:p>
        </p:txBody>
      </p:sp>
      <p:grpSp>
        <p:nvGrpSpPr>
          <p:cNvPr id="169" name="Google Shape;169;g2eff20282af_0_51"/>
          <p:cNvGrpSpPr/>
          <p:nvPr/>
        </p:nvGrpSpPr>
        <p:grpSpPr>
          <a:xfrm>
            <a:off x="53470" y="1474470"/>
            <a:ext cx="2278380" cy="3049270"/>
            <a:chOff x="122" y="2322"/>
            <a:chExt cx="3588" cy="4802"/>
          </a:xfrm>
        </p:grpSpPr>
        <p:sp>
          <p:nvSpPr>
            <p:cNvPr id="170" name="Google Shape;170;g2eff20282af_0_51"/>
            <p:cNvSpPr/>
            <p:nvPr/>
          </p:nvSpPr>
          <p:spPr>
            <a:xfrm flipH="1">
              <a:off x="1010" y="2322"/>
              <a:ext cx="2700" cy="2400"/>
            </a:xfrm>
            <a:prstGeom prst="rect">
              <a:avLst/>
            </a:prstGeom>
            <a:solidFill>
              <a:schemeClr val="lt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171" name="Google Shape;171;g2eff20282af_0_51"/>
            <p:cNvSpPr/>
            <p:nvPr/>
          </p:nvSpPr>
          <p:spPr>
            <a:xfrm flipH="1">
              <a:off x="122" y="2624"/>
              <a:ext cx="3300" cy="4500"/>
            </a:xfrm>
            <a:prstGeom prst="rect">
              <a:avLst/>
            </a:prstGeom>
            <a:solidFill>
              <a:srgbClr val="585858"/>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pic>
          <p:nvPicPr>
            <p:cNvPr id="172" name="Google Shape;172;g2eff20282af_0_51" descr="Image"/>
            <p:cNvPicPr preferRelativeResize="0"/>
            <p:nvPr/>
          </p:nvPicPr>
          <p:blipFill rotWithShape="1">
            <a:blip r:embed="rId3">
              <a:alphaModFix/>
            </a:blip>
            <a:srcRect/>
            <a:stretch/>
          </p:blipFill>
          <p:spPr>
            <a:xfrm>
              <a:off x="987" y="3715"/>
              <a:ext cx="1683" cy="1805"/>
            </a:xfrm>
            <a:prstGeom prst="rect">
              <a:avLst/>
            </a:prstGeom>
            <a:noFill/>
            <a:ln>
              <a:noFill/>
            </a:ln>
          </p:spPr>
        </p:pic>
      </p:grpSp>
      <p:sp>
        <p:nvSpPr>
          <p:cNvPr id="175" name="Google Shape;175;g2eff20282af_0_51"/>
          <p:cNvSpPr txBox="1"/>
          <p:nvPr/>
        </p:nvSpPr>
        <p:spPr>
          <a:xfrm>
            <a:off x="403484" y="3588825"/>
            <a:ext cx="1379100" cy="307800"/>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i="0" u="none" strike="noStrike" cap="none">
                <a:solidFill>
                  <a:srgbClr val="FFFFFF"/>
                </a:solidFill>
                <a:latin typeface="Times New Roman"/>
                <a:ea typeface="Times New Roman"/>
                <a:cs typeface="Times New Roman"/>
                <a:sym typeface="Times New Roman"/>
              </a:rPr>
              <a:t>Dept. of ISE</a:t>
            </a:r>
            <a:endParaRPr sz="1400" i="0" u="none" strike="noStrike" cap="none">
              <a:solidFill>
                <a:srgbClr val="FFFFFF"/>
              </a:solidFill>
              <a:latin typeface="Times New Roman"/>
              <a:ea typeface="Times New Roman"/>
              <a:cs typeface="Times New Roman"/>
              <a:sym typeface="Times New Roman"/>
            </a:endParaRPr>
          </a:p>
        </p:txBody>
      </p:sp>
      <p:sp>
        <p:nvSpPr>
          <p:cNvPr id="10" name="Google Shape;81;p4"/>
          <p:cNvSpPr txBox="1">
            <a:spLocks noGrp="1"/>
          </p:cNvSpPr>
          <p:nvPr>
            <p:ph type="body" idx="1"/>
          </p:nvPr>
        </p:nvSpPr>
        <p:spPr>
          <a:xfrm>
            <a:off x="3301544" y="551146"/>
            <a:ext cx="6908947" cy="641130"/>
          </a:xfrm>
          <a:prstGeom prst="rect">
            <a:avLst/>
          </a:prstGeom>
          <a:noFill/>
          <a:ln>
            <a:noFill/>
          </a:ln>
        </p:spPr>
        <p:txBody>
          <a:bodyPr spcFirstLastPara="1" wrap="square" lIns="91425" tIns="91425" rIns="91425" bIns="91425" anchor="t"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rgbClr val="1581AA"/>
                </a:solidFill>
                <a:effectLst/>
                <a:uLnTx/>
                <a:uFillTx/>
                <a:latin typeface="Calibri"/>
                <a:ea typeface="Calibri"/>
                <a:cs typeface="Calibri"/>
                <a:sym typeface="Calibri"/>
              </a:rPr>
              <a:t>PROBLEM STATEMENT</a:t>
            </a:r>
            <a:endParaRPr kumimoji="0" lang="en-US" sz="2800" b="0" i="0" u="none" strike="noStrike" kern="0" cap="none" spc="0" normalizeH="0" baseline="0" noProof="0" dirty="0">
              <a:ln>
                <a:noFill/>
              </a:ln>
              <a:solidFill>
                <a:sysClr val="windowText" lastClr="000000"/>
              </a:solidFill>
              <a:effectLst/>
              <a:uLnTx/>
              <a:uFillTx/>
            </a:endParaRPr>
          </a:p>
        </p:txBody>
      </p:sp>
      <p:sp>
        <p:nvSpPr>
          <p:cNvPr id="11" name="TextBox 10">
            <a:extLst>
              <a:ext uri="{FF2B5EF4-FFF2-40B4-BE49-F238E27FC236}">
                <a16:creationId xmlns:a16="http://schemas.microsoft.com/office/drawing/2014/main" id="{740E7B5E-18A2-365F-C875-0BE204B9C7DF}"/>
              </a:ext>
            </a:extLst>
          </p:cNvPr>
          <p:cNvSpPr txBox="1"/>
          <p:nvPr/>
        </p:nvSpPr>
        <p:spPr>
          <a:xfrm>
            <a:off x="3209974" y="1666240"/>
            <a:ext cx="7643225" cy="3782061"/>
          </a:xfrm>
          <a:prstGeom prst="rect">
            <a:avLst/>
          </a:prstGeom>
          <a:noFill/>
        </p:spPr>
        <p:txBody>
          <a:bodyPr wrap="square" rtlCol="0">
            <a:spAutoFit/>
          </a:bodyPr>
          <a:lstStyle/>
          <a:p>
            <a:pPr>
              <a:lnSpc>
                <a:spcPct val="150000"/>
              </a:lnSpc>
            </a:pPr>
            <a:r>
              <a:rPr lang="en-US" sz="1800" dirty="0">
                <a:latin typeface="Times New Roman" panose="02020603050405020304" pitchFamily="18" charset="0"/>
                <a:cs typeface="Times New Roman" panose="02020603050405020304" pitchFamily="18" charset="0"/>
              </a:rPr>
              <a:t>Management of tasks, reminders, notes, alarms, and finances in separate tools is not effective and disorganized. Most users find it challenging to integrate critical activities and hence miss their commitments, struggle with time or expense management. Apps in the market lacks intuitive interfaces and voice recognition, making it less easy to use. This project integrates the most user-friendly tool for easy management of  daily tasks and finance, providing simple AI for instant answers along with voice recognition and making the use effective and accessible to everyone</a:t>
            </a:r>
          </a:p>
          <a:p>
            <a:pPr>
              <a:lnSpc>
                <a:spcPct val="150000"/>
              </a:lnSpc>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g2eff20282af_0_66"/>
          <p:cNvSpPr/>
          <p:nvPr/>
        </p:nvSpPr>
        <p:spPr>
          <a:xfrm flipH="1">
            <a:off x="-24137" y="-2"/>
            <a:ext cx="24696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181" name="Google Shape;181;g2eff20282af_0_66"/>
          <p:cNvSpPr/>
          <p:nvPr/>
        </p:nvSpPr>
        <p:spPr>
          <a:xfrm flipH="1">
            <a:off x="11495907" y="1"/>
            <a:ext cx="2580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300" b="0" i="0" u="none" strike="noStrike" cap="none">
              <a:solidFill>
                <a:schemeClr val="dk1"/>
              </a:solidFill>
              <a:latin typeface="Calibri"/>
              <a:ea typeface="Calibri"/>
              <a:cs typeface="Calibri"/>
              <a:sym typeface="Calibri"/>
            </a:endParaRPr>
          </a:p>
        </p:txBody>
      </p:sp>
      <p:grpSp>
        <p:nvGrpSpPr>
          <p:cNvPr id="182" name="Google Shape;182;g2eff20282af_0_66"/>
          <p:cNvGrpSpPr/>
          <p:nvPr/>
        </p:nvGrpSpPr>
        <p:grpSpPr>
          <a:xfrm>
            <a:off x="53470" y="1474470"/>
            <a:ext cx="2278380" cy="3049270"/>
            <a:chOff x="122" y="2322"/>
            <a:chExt cx="3588" cy="4802"/>
          </a:xfrm>
        </p:grpSpPr>
        <p:sp>
          <p:nvSpPr>
            <p:cNvPr id="183" name="Google Shape;183;g2eff20282af_0_66"/>
            <p:cNvSpPr/>
            <p:nvPr/>
          </p:nvSpPr>
          <p:spPr>
            <a:xfrm flipH="1">
              <a:off x="1010" y="2322"/>
              <a:ext cx="2700" cy="2400"/>
            </a:xfrm>
            <a:prstGeom prst="rect">
              <a:avLst/>
            </a:prstGeom>
            <a:solidFill>
              <a:schemeClr val="lt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184" name="Google Shape;184;g2eff20282af_0_66"/>
            <p:cNvSpPr/>
            <p:nvPr/>
          </p:nvSpPr>
          <p:spPr>
            <a:xfrm flipH="1">
              <a:off x="122" y="2624"/>
              <a:ext cx="3300" cy="4500"/>
            </a:xfrm>
            <a:prstGeom prst="rect">
              <a:avLst/>
            </a:prstGeom>
            <a:solidFill>
              <a:srgbClr val="585858"/>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pic>
          <p:nvPicPr>
            <p:cNvPr id="185" name="Google Shape;185;g2eff20282af_0_66" descr="Image"/>
            <p:cNvPicPr preferRelativeResize="0"/>
            <p:nvPr/>
          </p:nvPicPr>
          <p:blipFill rotWithShape="1">
            <a:blip r:embed="rId3">
              <a:alphaModFix/>
            </a:blip>
            <a:srcRect/>
            <a:stretch/>
          </p:blipFill>
          <p:spPr>
            <a:xfrm>
              <a:off x="987" y="3715"/>
              <a:ext cx="1683" cy="1805"/>
            </a:xfrm>
            <a:prstGeom prst="rect">
              <a:avLst/>
            </a:prstGeom>
            <a:noFill/>
            <a:ln>
              <a:noFill/>
            </a:ln>
          </p:spPr>
        </p:pic>
      </p:grpSp>
      <p:sp>
        <p:nvSpPr>
          <p:cNvPr id="193" name="Google Shape;193;g2eff20282af_0_66"/>
          <p:cNvSpPr txBox="1"/>
          <p:nvPr/>
        </p:nvSpPr>
        <p:spPr>
          <a:xfrm>
            <a:off x="403484" y="3588825"/>
            <a:ext cx="1379100" cy="307800"/>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i="0" u="none" strike="noStrike" cap="none">
                <a:solidFill>
                  <a:srgbClr val="FFFFFF"/>
                </a:solidFill>
                <a:latin typeface="Times New Roman"/>
                <a:ea typeface="Times New Roman"/>
                <a:cs typeface="Times New Roman"/>
                <a:sym typeface="Times New Roman"/>
              </a:rPr>
              <a:t>Dept. of ISE</a:t>
            </a:r>
            <a:endParaRPr sz="1400" i="0" u="none" strike="noStrike" cap="none">
              <a:solidFill>
                <a:srgbClr val="FFFFFF"/>
              </a:solidFill>
              <a:latin typeface="Times New Roman"/>
              <a:ea typeface="Times New Roman"/>
              <a:cs typeface="Times New Roman"/>
              <a:sym typeface="Times New Roman"/>
            </a:endParaRPr>
          </a:p>
        </p:txBody>
      </p:sp>
      <p:sp>
        <p:nvSpPr>
          <p:cNvPr id="11" name="Rectangle 10"/>
          <p:cNvSpPr/>
          <p:nvPr/>
        </p:nvSpPr>
        <p:spPr>
          <a:xfrm>
            <a:off x="3322090" y="218175"/>
            <a:ext cx="6313117" cy="523220"/>
          </a:xfrm>
          <a:prstGeom prst="rect">
            <a:avLst/>
          </a:prstGeom>
        </p:spPr>
        <p:txBody>
          <a:bodyPr wrap="square">
            <a:spAutoFit/>
          </a:bodyPr>
          <a:lstStyle/>
          <a:p>
            <a:pPr marL="457200" marR="0" lvl="0" indent="-228600" algn="ctr" defTabSz="914400" eaLnBrk="1" fontAlgn="auto" latinLnBrk="0" hangingPunct="1">
              <a:lnSpc>
                <a:spcPct val="100000"/>
              </a:lnSpc>
              <a:spcBef>
                <a:spcPts val="0"/>
              </a:spcBef>
              <a:spcAft>
                <a:spcPts val="0"/>
              </a:spcAft>
              <a:buClrTx/>
              <a:buSzPts val="1400"/>
              <a:buFontTx/>
              <a:buNone/>
              <a:tabLst/>
              <a:defRPr/>
            </a:pPr>
            <a:r>
              <a:rPr kumimoji="0" lang="en-US" sz="2800" b="1" i="0" u="none" strike="noStrike" kern="0" cap="none" spc="0" normalizeH="0" baseline="0" noProof="0" dirty="0">
                <a:ln>
                  <a:noFill/>
                </a:ln>
                <a:solidFill>
                  <a:srgbClr val="1581AA"/>
                </a:solidFill>
                <a:effectLst/>
                <a:uLnTx/>
                <a:uFillTx/>
                <a:latin typeface="Times New Roman" panose="02020603050405020304" pitchFamily="18" charset="0"/>
                <a:ea typeface="Calibri"/>
                <a:cs typeface="Times New Roman" panose="02020603050405020304" pitchFamily="18" charset="0"/>
                <a:sym typeface="Calibri"/>
              </a:rPr>
              <a:t>REQUIREMENT SPECIFICATION</a:t>
            </a: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43F4E53F-16AD-242E-53F6-D4F54D2BD32B}"/>
              </a:ext>
            </a:extLst>
          </p:cNvPr>
          <p:cNvGraphicFramePr>
            <a:graphicFrameLocks noGrp="1"/>
          </p:cNvGraphicFramePr>
          <p:nvPr>
            <p:extLst>
              <p:ext uri="{D42A27DB-BD31-4B8C-83A1-F6EECF244321}">
                <p14:modId xmlns:p14="http://schemas.microsoft.com/office/powerpoint/2010/main" val="3770968477"/>
              </p:ext>
            </p:extLst>
          </p:nvPr>
        </p:nvGraphicFramePr>
        <p:xfrm>
          <a:off x="2523070" y="1153425"/>
          <a:ext cx="8883310" cy="5486400"/>
        </p:xfrm>
        <a:graphic>
          <a:graphicData uri="http://schemas.openxmlformats.org/drawingml/2006/table">
            <a:tbl>
              <a:tblPr/>
              <a:tblGrid>
                <a:gridCol w="4441655">
                  <a:extLst>
                    <a:ext uri="{9D8B030D-6E8A-4147-A177-3AD203B41FA5}">
                      <a16:colId xmlns:a16="http://schemas.microsoft.com/office/drawing/2014/main" val="1945521222"/>
                    </a:ext>
                  </a:extLst>
                </a:gridCol>
                <a:gridCol w="4441655">
                  <a:extLst>
                    <a:ext uri="{9D8B030D-6E8A-4147-A177-3AD203B41FA5}">
                      <a16:colId xmlns:a16="http://schemas.microsoft.com/office/drawing/2014/main" val="3732241632"/>
                    </a:ext>
                  </a:extLst>
                </a:gridCol>
              </a:tblGrid>
              <a:tr h="302356">
                <a:tc>
                  <a:txBody>
                    <a:bodyPr/>
                    <a:lstStyle/>
                    <a:p>
                      <a:r>
                        <a:rPr lang="en-IN" sz="1800" b="1" dirty="0">
                          <a:latin typeface="Times New Roman" panose="02020603050405020304" pitchFamily="18" charset="0"/>
                          <a:cs typeface="Times New Roman" panose="02020603050405020304" pitchFamily="18" charset="0"/>
                        </a:rPr>
                        <a:t>Functional Requirements</a:t>
                      </a:r>
                      <a:endParaRPr lang="en-IN" sz="18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IN" sz="1800" b="1" dirty="0">
                          <a:latin typeface="Times New Roman" panose="02020603050405020304" pitchFamily="18" charset="0"/>
                          <a:cs typeface="Times New Roman" panose="02020603050405020304" pitchFamily="18" charset="0"/>
                        </a:rPr>
                        <a:t>Non-Functional Requirements</a:t>
                      </a:r>
                      <a:endParaRPr lang="en-IN" sz="18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extLst>
                  <a:ext uri="{0D108BD9-81ED-4DB2-BD59-A6C34878D82A}">
                    <a16:rowId xmlns:a16="http://schemas.microsoft.com/office/drawing/2014/main" val="224182340"/>
                  </a:ext>
                </a:extLst>
              </a:tr>
              <a:tr h="514005">
                <a:tc>
                  <a:txBody>
                    <a:bodyPr/>
                    <a:lstStyle/>
                    <a:p>
                      <a:r>
                        <a:rPr lang="en-US" sz="1800" b="1" dirty="0">
                          <a:latin typeface="Times New Roman" panose="02020603050405020304" pitchFamily="18" charset="0"/>
                          <a:cs typeface="Times New Roman" panose="02020603050405020304" pitchFamily="18" charset="0"/>
                        </a:rPr>
                        <a:t>Alarm Management</a:t>
                      </a:r>
                      <a:r>
                        <a:rPr lang="en-US" sz="1800" dirty="0">
                          <a:latin typeface="Times New Roman" panose="02020603050405020304" pitchFamily="18" charset="0"/>
                          <a:cs typeface="Times New Roman" panose="02020603050405020304" pitchFamily="18" charset="0"/>
                        </a:rPr>
                        <a:t>: Set, edit, delete alarms with customizable messages.</a:t>
                      </a:r>
                    </a:p>
                  </a:txBody>
                  <a:tcPr anchor="ctr">
                    <a:lnL>
                      <a:noFill/>
                    </a:lnL>
                    <a:lnR>
                      <a:noFill/>
                    </a:lnR>
                    <a:lnT>
                      <a:noFill/>
                    </a:lnT>
                    <a:lnB>
                      <a:noFill/>
                    </a:lnB>
                    <a:noFill/>
                  </a:tcPr>
                </a:tc>
                <a:tc>
                  <a:txBody>
                    <a:bodyPr/>
                    <a:lstStyle/>
                    <a:p>
                      <a:r>
                        <a:rPr lang="en-US" sz="1800" b="1" dirty="0">
                          <a:latin typeface="Times New Roman" panose="02020603050405020304" pitchFamily="18" charset="0"/>
                          <a:cs typeface="Times New Roman" panose="02020603050405020304" pitchFamily="18" charset="0"/>
                        </a:rPr>
                        <a:t>Usability</a:t>
                      </a:r>
                      <a:r>
                        <a:rPr lang="en-US" sz="1800" dirty="0">
                          <a:latin typeface="Times New Roman" panose="02020603050405020304" pitchFamily="18" charset="0"/>
                          <a:cs typeface="Times New Roman" panose="02020603050405020304" pitchFamily="18" charset="0"/>
                        </a:rPr>
                        <a:t>: Easy-to-use interface for all user levels.</a:t>
                      </a:r>
                    </a:p>
                  </a:txBody>
                  <a:tcPr anchor="ctr">
                    <a:lnL>
                      <a:noFill/>
                    </a:lnL>
                    <a:lnR>
                      <a:noFill/>
                    </a:lnR>
                    <a:lnT>
                      <a:noFill/>
                    </a:lnT>
                    <a:lnB>
                      <a:noFill/>
                    </a:lnB>
                    <a:noFill/>
                  </a:tcPr>
                </a:tc>
                <a:extLst>
                  <a:ext uri="{0D108BD9-81ED-4DB2-BD59-A6C34878D82A}">
                    <a16:rowId xmlns:a16="http://schemas.microsoft.com/office/drawing/2014/main" val="1870151993"/>
                  </a:ext>
                </a:extLst>
              </a:tr>
              <a:tr h="514005">
                <a:tc>
                  <a:txBody>
                    <a:bodyPr/>
                    <a:lstStyle/>
                    <a:p>
                      <a:r>
                        <a:rPr lang="en-US" sz="1800" b="1" dirty="0">
                          <a:latin typeface="Times New Roman" panose="02020603050405020304" pitchFamily="18" charset="0"/>
                          <a:cs typeface="Times New Roman" panose="02020603050405020304" pitchFamily="18" charset="0"/>
                        </a:rPr>
                        <a:t>To-Do Lists</a:t>
                      </a:r>
                      <a:r>
                        <a:rPr lang="en-US" sz="1800" dirty="0">
                          <a:latin typeface="Times New Roman" panose="02020603050405020304" pitchFamily="18" charset="0"/>
                          <a:cs typeface="Times New Roman" panose="02020603050405020304" pitchFamily="18" charset="0"/>
                        </a:rPr>
                        <a:t>: Create, edit, delete tasks with priority and categories.</a:t>
                      </a:r>
                    </a:p>
                  </a:txBody>
                  <a:tcPr anchor="ctr">
                    <a:lnL>
                      <a:noFill/>
                    </a:lnL>
                    <a:lnR>
                      <a:noFill/>
                    </a:lnR>
                    <a:lnT>
                      <a:noFill/>
                    </a:lnT>
                    <a:lnB>
                      <a:noFill/>
                    </a:lnB>
                    <a:noFill/>
                  </a:tcPr>
                </a:tc>
                <a:tc>
                  <a:txBody>
                    <a:bodyPr/>
                    <a:lstStyle/>
                    <a:p>
                      <a:r>
                        <a:rPr lang="en-US" sz="1800" b="1" dirty="0">
                          <a:latin typeface="Times New Roman" panose="02020603050405020304" pitchFamily="18" charset="0"/>
                          <a:cs typeface="Times New Roman" panose="02020603050405020304" pitchFamily="18" charset="0"/>
                        </a:rPr>
                        <a:t>Performance</a:t>
                      </a:r>
                      <a:r>
                        <a:rPr lang="en-US" sz="1800" dirty="0">
                          <a:latin typeface="Times New Roman" panose="02020603050405020304" pitchFamily="18" charset="0"/>
                          <a:cs typeface="Times New Roman" panose="02020603050405020304" pitchFamily="18" charset="0"/>
                        </a:rPr>
                        <a:t>: Fast app load and response (under 2 seconds).</a:t>
                      </a:r>
                    </a:p>
                  </a:txBody>
                  <a:tcPr anchor="ctr">
                    <a:lnL>
                      <a:noFill/>
                    </a:lnL>
                    <a:lnR>
                      <a:noFill/>
                    </a:lnR>
                    <a:lnT>
                      <a:noFill/>
                    </a:lnT>
                    <a:lnB>
                      <a:noFill/>
                    </a:lnB>
                    <a:noFill/>
                  </a:tcPr>
                </a:tc>
                <a:extLst>
                  <a:ext uri="{0D108BD9-81ED-4DB2-BD59-A6C34878D82A}">
                    <a16:rowId xmlns:a16="http://schemas.microsoft.com/office/drawing/2014/main" val="2144770496"/>
                  </a:ext>
                </a:extLst>
              </a:tr>
              <a:tr h="514005">
                <a:tc>
                  <a:txBody>
                    <a:bodyPr/>
                    <a:lstStyle/>
                    <a:p>
                      <a:r>
                        <a:rPr lang="en-US" sz="1800" b="1">
                          <a:latin typeface="Times New Roman" panose="02020603050405020304" pitchFamily="18" charset="0"/>
                          <a:cs typeface="Times New Roman" panose="02020603050405020304" pitchFamily="18" charset="0"/>
                        </a:rPr>
                        <a:t>Note-Taking</a:t>
                      </a:r>
                      <a:r>
                        <a:rPr lang="en-US" sz="1800">
                          <a:latin typeface="Times New Roman" panose="02020603050405020304" pitchFamily="18" charset="0"/>
                          <a:cs typeface="Times New Roman" panose="02020603050405020304" pitchFamily="18" charset="0"/>
                        </a:rPr>
                        <a:t>: Create, edit, delete notes with categories or tags.</a:t>
                      </a:r>
                    </a:p>
                  </a:txBody>
                  <a:tcPr anchor="ctr">
                    <a:lnL>
                      <a:noFill/>
                    </a:lnL>
                    <a:lnR>
                      <a:noFill/>
                    </a:lnR>
                    <a:lnT>
                      <a:noFill/>
                    </a:lnT>
                    <a:lnB>
                      <a:noFill/>
                    </a:lnB>
                    <a:noFill/>
                  </a:tcPr>
                </a:tc>
                <a:tc>
                  <a:txBody>
                    <a:bodyPr/>
                    <a:lstStyle/>
                    <a:p>
                      <a:r>
                        <a:rPr lang="en-US" sz="1800" b="1">
                          <a:latin typeface="Times New Roman" panose="02020603050405020304" pitchFamily="18" charset="0"/>
                          <a:cs typeface="Times New Roman" panose="02020603050405020304" pitchFamily="18" charset="0"/>
                        </a:rPr>
                        <a:t>Scalability</a:t>
                      </a:r>
                      <a:r>
                        <a:rPr lang="en-US" sz="1800">
                          <a:latin typeface="Times New Roman" panose="02020603050405020304" pitchFamily="18" charset="0"/>
                          <a:cs typeface="Times New Roman" panose="02020603050405020304" pitchFamily="18" charset="0"/>
                        </a:rPr>
                        <a:t>: Support growing user data without performance loss.</a:t>
                      </a:r>
                    </a:p>
                  </a:txBody>
                  <a:tcPr anchor="ctr">
                    <a:lnL>
                      <a:noFill/>
                    </a:lnL>
                    <a:lnR>
                      <a:noFill/>
                    </a:lnR>
                    <a:lnT>
                      <a:noFill/>
                    </a:lnT>
                    <a:lnB>
                      <a:noFill/>
                    </a:lnB>
                    <a:noFill/>
                  </a:tcPr>
                </a:tc>
                <a:extLst>
                  <a:ext uri="{0D108BD9-81ED-4DB2-BD59-A6C34878D82A}">
                    <a16:rowId xmlns:a16="http://schemas.microsoft.com/office/drawing/2014/main" val="2703397810"/>
                  </a:ext>
                </a:extLst>
              </a:tr>
              <a:tr h="302356">
                <a:tc>
                  <a:txBody>
                    <a:bodyPr/>
                    <a:lstStyle/>
                    <a:p>
                      <a:r>
                        <a:rPr lang="en-US" sz="1800" b="1">
                          <a:latin typeface="Times New Roman" panose="02020603050405020304" pitchFamily="18" charset="0"/>
                          <a:cs typeface="Times New Roman" panose="02020603050405020304" pitchFamily="18" charset="0"/>
                        </a:rPr>
                        <a:t>Reminder System</a:t>
                      </a:r>
                      <a:r>
                        <a:rPr lang="en-US" sz="1800">
                          <a:latin typeface="Times New Roman" panose="02020603050405020304" pitchFamily="18" charset="0"/>
                          <a:cs typeface="Times New Roman" panose="02020603050405020304" pitchFamily="18" charset="0"/>
                        </a:rPr>
                        <a:t>: Set, manage reminders with categorization.</a:t>
                      </a:r>
                    </a:p>
                  </a:txBody>
                  <a:tcPr anchor="ctr">
                    <a:lnL>
                      <a:noFill/>
                    </a:lnL>
                    <a:lnR>
                      <a:noFill/>
                    </a:lnR>
                    <a:lnT>
                      <a:noFill/>
                    </a:lnT>
                    <a:lnB>
                      <a:noFill/>
                    </a:lnB>
                    <a:noFill/>
                  </a:tcPr>
                </a:tc>
                <a:tc>
                  <a:txBody>
                    <a:bodyPr/>
                    <a:lstStyle/>
                    <a:p>
                      <a:r>
                        <a:rPr lang="en-US" sz="1800" b="1" dirty="0">
                          <a:latin typeface="Times New Roman" panose="02020603050405020304" pitchFamily="18" charset="0"/>
                          <a:cs typeface="Times New Roman" panose="02020603050405020304" pitchFamily="18" charset="0"/>
                        </a:rPr>
                        <a:t>Reliability</a:t>
                      </a:r>
                      <a:r>
                        <a:rPr lang="en-US" sz="1800" dirty="0">
                          <a:latin typeface="Times New Roman" panose="02020603050405020304" pitchFamily="18" charset="0"/>
                          <a:cs typeface="Times New Roman" panose="02020603050405020304" pitchFamily="18" charset="0"/>
                        </a:rPr>
                        <a:t>: Stable, with secure data storage and backups.</a:t>
                      </a:r>
                    </a:p>
                  </a:txBody>
                  <a:tcPr anchor="ctr">
                    <a:lnL>
                      <a:noFill/>
                    </a:lnL>
                    <a:lnR>
                      <a:noFill/>
                    </a:lnR>
                    <a:lnT>
                      <a:noFill/>
                    </a:lnT>
                    <a:lnB>
                      <a:noFill/>
                    </a:lnB>
                    <a:noFill/>
                  </a:tcPr>
                </a:tc>
                <a:extLst>
                  <a:ext uri="{0D108BD9-81ED-4DB2-BD59-A6C34878D82A}">
                    <a16:rowId xmlns:a16="http://schemas.microsoft.com/office/drawing/2014/main" val="3874371086"/>
                  </a:ext>
                </a:extLst>
              </a:tr>
              <a:tr h="514005">
                <a:tc>
                  <a:txBody>
                    <a:bodyPr/>
                    <a:lstStyle/>
                    <a:p>
                      <a:r>
                        <a:rPr lang="en-US" sz="1800" b="1">
                          <a:latin typeface="Times New Roman" panose="02020603050405020304" pitchFamily="18" charset="0"/>
                          <a:cs typeface="Times New Roman" panose="02020603050405020304" pitchFamily="18" charset="0"/>
                        </a:rPr>
                        <a:t>Expense Tracker</a:t>
                      </a:r>
                      <a:r>
                        <a:rPr lang="en-US" sz="1800">
                          <a:latin typeface="Times New Roman" panose="02020603050405020304" pitchFamily="18" charset="0"/>
                          <a:cs typeface="Times New Roman" panose="02020603050405020304" pitchFamily="18" charset="0"/>
                        </a:rPr>
                        <a:t>: Add, edit, delete expenses with categories and reports.</a:t>
                      </a:r>
                    </a:p>
                  </a:txBody>
                  <a:tcPr anchor="ctr">
                    <a:lnL>
                      <a:noFill/>
                    </a:lnL>
                    <a:lnR>
                      <a:noFill/>
                    </a:lnR>
                    <a:lnT>
                      <a:noFill/>
                    </a:lnT>
                    <a:lnB>
                      <a:noFill/>
                    </a:lnB>
                    <a:noFill/>
                  </a:tcPr>
                </a:tc>
                <a:tc>
                  <a:txBody>
                    <a:bodyPr/>
                    <a:lstStyle/>
                    <a:p>
                      <a:r>
                        <a:rPr lang="en-US" sz="1800" b="1" dirty="0">
                          <a:latin typeface="Times New Roman" panose="02020603050405020304" pitchFamily="18" charset="0"/>
                          <a:cs typeface="Times New Roman" panose="02020603050405020304" pitchFamily="18" charset="0"/>
                        </a:rPr>
                        <a:t>Accessibility</a:t>
                      </a:r>
                      <a:r>
                        <a:rPr lang="en-US" sz="1800" dirty="0">
                          <a:latin typeface="Times New Roman" panose="02020603050405020304" pitchFamily="18" charset="0"/>
                          <a:cs typeface="Times New Roman" panose="02020603050405020304" pitchFamily="18" charset="0"/>
                        </a:rPr>
                        <a:t>: Compatible with screen readers and voice control.</a:t>
                      </a:r>
                    </a:p>
                  </a:txBody>
                  <a:tcPr anchor="ctr">
                    <a:lnL>
                      <a:noFill/>
                    </a:lnL>
                    <a:lnR>
                      <a:noFill/>
                    </a:lnR>
                    <a:lnT>
                      <a:noFill/>
                    </a:lnT>
                    <a:lnB>
                      <a:noFill/>
                    </a:lnB>
                    <a:noFill/>
                  </a:tcPr>
                </a:tc>
                <a:extLst>
                  <a:ext uri="{0D108BD9-81ED-4DB2-BD59-A6C34878D82A}">
                    <a16:rowId xmlns:a16="http://schemas.microsoft.com/office/drawing/2014/main" val="132290754"/>
                  </a:ext>
                </a:extLst>
              </a:tr>
              <a:tr h="514005">
                <a:tc>
                  <a:txBody>
                    <a:bodyPr/>
                    <a:lstStyle/>
                    <a:p>
                      <a:r>
                        <a:rPr lang="en-US" sz="1800" b="1">
                          <a:latin typeface="Times New Roman" panose="02020603050405020304" pitchFamily="18" charset="0"/>
                          <a:cs typeface="Times New Roman" panose="02020603050405020304" pitchFamily="18" charset="0"/>
                        </a:rPr>
                        <a:t>Voice Recognition</a:t>
                      </a:r>
                      <a:r>
                        <a:rPr lang="en-US" sz="1800">
                          <a:latin typeface="Times New Roman" panose="02020603050405020304" pitchFamily="18" charset="0"/>
                          <a:cs typeface="Times New Roman" panose="02020603050405020304" pitchFamily="18" charset="0"/>
                        </a:rPr>
                        <a:t>: Add tasks, notes, and reminders via speech.</a:t>
                      </a:r>
                    </a:p>
                  </a:txBody>
                  <a:tcPr anchor="ctr">
                    <a:lnL>
                      <a:noFill/>
                    </a:lnL>
                    <a:lnR>
                      <a:noFill/>
                    </a:lnR>
                    <a:lnT>
                      <a:noFill/>
                    </a:lnT>
                    <a:lnB>
                      <a:noFill/>
                    </a:lnB>
                    <a:noFill/>
                  </a:tcPr>
                </a:tc>
                <a:tc>
                  <a:txBody>
                    <a:bodyPr/>
                    <a:lstStyle/>
                    <a:p>
                      <a:r>
                        <a:rPr lang="en-US" sz="1800" b="1" dirty="0">
                          <a:latin typeface="Times New Roman" panose="02020603050405020304" pitchFamily="18" charset="0"/>
                          <a:cs typeface="Times New Roman" panose="02020603050405020304" pitchFamily="18" charset="0"/>
                        </a:rPr>
                        <a:t>Security</a:t>
                      </a:r>
                      <a:r>
                        <a:rPr lang="en-US" sz="1800" dirty="0">
                          <a:latin typeface="Times New Roman" panose="02020603050405020304" pitchFamily="18" charset="0"/>
                          <a:cs typeface="Times New Roman" panose="02020603050405020304" pitchFamily="18" charset="0"/>
                        </a:rPr>
                        <a:t>: Secure user data, especially financial info.</a:t>
                      </a:r>
                    </a:p>
                  </a:txBody>
                  <a:tcPr anchor="ctr">
                    <a:lnL>
                      <a:noFill/>
                    </a:lnL>
                    <a:lnR>
                      <a:noFill/>
                    </a:lnR>
                    <a:lnT>
                      <a:noFill/>
                    </a:lnT>
                    <a:lnB>
                      <a:noFill/>
                    </a:lnB>
                    <a:noFill/>
                  </a:tcPr>
                </a:tc>
                <a:extLst>
                  <a:ext uri="{0D108BD9-81ED-4DB2-BD59-A6C34878D82A}">
                    <a16:rowId xmlns:a16="http://schemas.microsoft.com/office/drawing/2014/main" val="1044904488"/>
                  </a:ext>
                </a:extLst>
              </a:tr>
              <a:tr h="514005">
                <a:tc>
                  <a:txBody>
                    <a:bodyPr/>
                    <a:lstStyle/>
                    <a:p>
                      <a:r>
                        <a:rPr lang="en-US" sz="1800" b="1">
                          <a:latin typeface="Times New Roman" panose="02020603050405020304" pitchFamily="18" charset="0"/>
                          <a:cs typeface="Times New Roman" panose="02020603050405020304" pitchFamily="18" charset="0"/>
                        </a:rPr>
                        <a:t>AI Assistant</a:t>
                      </a:r>
                      <a:r>
                        <a:rPr lang="en-US" sz="1800">
                          <a:latin typeface="Times New Roman" panose="02020603050405020304" pitchFamily="18" charset="0"/>
                          <a:cs typeface="Times New Roman" panose="02020603050405020304" pitchFamily="18" charset="0"/>
                        </a:rPr>
                        <a:t>: Answer basic queries and provide task suggestions.</a:t>
                      </a:r>
                    </a:p>
                  </a:txBody>
                  <a:tcPr anchor="ctr">
                    <a:lnL>
                      <a:noFill/>
                    </a:lnL>
                    <a:lnR>
                      <a:noFill/>
                    </a:lnR>
                    <a:lnT>
                      <a:noFill/>
                    </a:lnT>
                    <a:lnB>
                      <a:noFill/>
                    </a:lnB>
                    <a:noFill/>
                  </a:tcPr>
                </a:tc>
                <a:tc>
                  <a:txBody>
                    <a:bodyPr/>
                    <a:lstStyle/>
                    <a:p>
                      <a:r>
                        <a:rPr lang="en-US" sz="1800" b="1" dirty="0">
                          <a:latin typeface="Times New Roman" panose="02020603050405020304" pitchFamily="18" charset="0"/>
                          <a:cs typeface="Times New Roman" panose="02020603050405020304" pitchFamily="18" charset="0"/>
                        </a:rPr>
                        <a:t>Compatibility</a:t>
                      </a:r>
                      <a:r>
                        <a:rPr lang="en-US" sz="1800" dirty="0">
                          <a:latin typeface="Times New Roman" panose="02020603050405020304" pitchFamily="18" charset="0"/>
                          <a:cs typeface="Times New Roman" panose="02020603050405020304" pitchFamily="18" charset="0"/>
                        </a:rPr>
                        <a:t>: Supports iOS, Android, and various devices.</a:t>
                      </a:r>
                    </a:p>
                  </a:txBody>
                  <a:tcPr anchor="ctr">
                    <a:lnL>
                      <a:noFill/>
                    </a:lnL>
                    <a:lnR>
                      <a:noFill/>
                    </a:lnR>
                    <a:lnT>
                      <a:noFill/>
                    </a:lnT>
                    <a:lnB>
                      <a:noFill/>
                    </a:lnB>
                    <a:noFill/>
                  </a:tcPr>
                </a:tc>
                <a:extLst>
                  <a:ext uri="{0D108BD9-81ED-4DB2-BD59-A6C34878D82A}">
                    <a16:rowId xmlns:a16="http://schemas.microsoft.com/office/drawing/2014/main" val="1212255942"/>
                  </a:ext>
                </a:extLst>
              </a:tr>
              <a:tr h="514005">
                <a:tc>
                  <a:txBody>
                    <a:bodyPr/>
                    <a:lstStyle/>
                    <a:p>
                      <a:r>
                        <a:rPr lang="en-US" sz="1800" b="1" dirty="0">
                          <a:latin typeface="Times New Roman" panose="02020603050405020304" pitchFamily="18" charset="0"/>
                          <a:cs typeface="Times New Roman" panose="02020603050405020304" pitchFamily="18" charset="0"/>
                        </a:rPr>
                        <a:t>User Interface</a:t>
                      </a:r>
                      <a:r>
                        <a:rPr lang="en-US" sz="1800" dirty="0">
                          <a:latin typeface="Times New Roman" panose="02020603050405020304" pitchFamily="18" charset="0"/>
                          <a:cs typeface="Times New Roman" panose="02020603050405020304" pitchFamily="18" charset="0"/>
                        </a:rPr>
                        <a:t>: Simple, navigable interface with customizable widgets.</a:t>
                      </a:r>
                    </a:p>
                  </a:txBody>
                  <a:tcPr anchor="ctr">
                    <a:lnL>
                      <a:noFill/>
                    </a:lnL>
                    <a:lnR>
                      <a:noFill/>
                    </a:lnR>
                    <a:lnT>
                      <a:noFill/>
                    </a:lnT>
                    <a:lnB>
                      <a:noFill/>
                    </a:lnB>
                    <a:noFill/>
                  </a:tcPr>
                </a:tc>
                <a:tc>
                  <a:txBody>
                    <a:bodyPr/>
                    <a:lstStyle/>
                    <a:p>
                      <a:r>
                        <a:rPr lang="en-US" sz="1800" b="1" dirty="0">
                          <a:latin typeface="Times New Roman" panose="02020603050405020304" pitchFamily="18" charset="0"/>
                          <a:cs typeface="Times New Roman" panose="02020603050405020304" pitchFamily="18" charset="0"/>
                        </a:rPr>
                        <a:t>Maintainability</a:t>
                      </a:r>
                      <a:r>
                        <a:rPr lang="en-US" sz="1800" dirty="0">
                          <a:latin typeface="Times New Roman" panose="02020603050405020304" pitchFamily="18" charset="0"/>
                          <a:cs typeface="Times New Roman" panose="02020603050405020304" pitchFamily="18" charset="0"/>
                        </a:rPr>
                        <a:t>: Well-documented, modular code for easy updates.</a:t>
                      </a:r>
                    </a:p>
                  </a:txBody>
                  <a:tcPr anchor="ctr">
                    <a:lnL>
                      <a:noFill/>
                    </a:lnL>
                    <a:lnR>
                      <a:noFill/>
                    </a:lnR>
                    <a:lnT>
                      <a:noFill/>
                    </a:lnT>
                    <a:lnB>
                      <a:noFill/>
                    </a:lnB>
                    <a:noFill/>
                  </a:tcPr>
                </a:tc>
                <a:extLst>
                  <a:ext uri="{0D108BD9-81ED-4DB2-BD59-A6C34878D82A}">
                    <a16:rowId xmlns:a16="http://schemas.microsoft.com/office/drawing/2014/main" val="309106447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9">
          <a:extLst>
            <a:ext uri="{FF2B5EF4-FFF2-40B4-BE49-F238E27FC236}">
              <a16:creationId xmlns:a16="http://schemas.microsoft.com/office/drawing/2014/main" id="{6E7FBC26-18AE-64D7-C2CF-099300AE6665}"/>
            </a:ext>
          </a:extLst>
        </p:cNvPr>
        <p:cNvGrpSpPr/>
        <p:nvPr/>
      </p:nvGrpSpPr>
      <p:grpSpPr>
        <a:xfrm>
          <a:off x="0" y="0"/>
          <a:ext cx="0" cy="0"/>
          <a:chOff x="0" y="0"/>
          <a:chExt cx="0" cy="0"/>
        </a:xfrm>
      </p:grpSpPr>
      <p:sp>
        <p:nvSpPr>
          <p:cNvPr id="180" name="Google Shape;180;g2eff20282af_0_66">
            <a:extLst>
              <a:ext uri="{FF2B5EF4-FFF2-40B4-BE49-F238E27FC236}">
                <a16:creationId xmlns:a16="http://schemas.microsoft.com/office/drawing/2014/main" id="{D6105352-1815-2FD8-14DD-21B95781F045}"/>
              </a:ext>
            </a:extLst>
          </p:cNvPr>
          <p:cNvSpPr/>
          <p:nvPr/>
        </p:nvSpPr>
        <p:spPr>
          <a:xfrm flipH="1">
            <a:off x="-24137" y="-2"/>
            <a:ext cx="24696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181" name="Google Shape;181;g2eff20282af_0_66">
            <a:extLst>
              <a:ext uri="{FF2B5EF4-FFF2-40B4-BE49-F238E27FC236}">
                <a16:creationId xmlns:a16="http://schemas.microsoft.com/office/drawing/2014/main" id="{93B9B688-6A8E-3017-8597-4E16813D7C5A}"/>
              </a:ext>
            </a:extLst>
          </p:cNvPr>
          <p:cNvSpPr/>
          <p:nvPr/>
        </p:nvSpPr>
        <p:spPr>
          <a:xfrm flipH="1">
            <a:off x="11495907" y="1"/>
            <a:ext cx="2580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300" b="0" i="0" u="none" strike="noStrike" cap="none">
              <a:solidFill>
                <a:schemeClr val="dk1"/>
              </a:solidFill>
              <a:latin typeface="Calibri"/>
              <a:ea typeface="Calibri"/>
              <a:cs typeface="Calibri"/>
              <a:sym typeface="Calibri"/>
            </a:endParaRPr>
          </a:p>
        </p:txBody>
      </p:sp>
      <p:grpSp>
        <p:nvGrpSpPr>
          <p:cNvPr id="182" name="Google Shape;182;g2eff20282af_0_66">
            <a:extLst>
              <a:ext uri="{FF2B5EF4-FFF2-40B4-BE49-F238E27FC236}">
                <a16:creationId xmlns:a16="http://schemas.microsoft.com/office/drawing/2014/main" id="{8FB1C73D-7367-43FA-3FFC-178A74BDDDBA}"/>
              </a:ext>
            </a:extLst>
          </p:cNvPr>
          <p:cNvGrpSpPr/>
          <p:nvPr/>
        </p:nvGrpSpPr>
        <p:grpSpPr>
          <a:xfrm>
            <a:off x="53470" y="1474470"/>
            <a:ext cx="2278380" cy="3049270"/>
            <a:chOff x="122" y="2322"/>
            <a:chExt cx="3588" cy="4802"/>
          </a:xfrm>
        </p:grpSpPr>
        <p:sp>
          <p:nvSpPr>
            <p:cNvPr id="183" name="Google Shape;183;g2eff20282af_0_66">
              <a:extLst>
                <a:ext uri="{FF2B5EF4-FFF2-40B4-BE49-F238E27FC236}">
                  <a16:creationId xmlns:a16="http://schemas.microsoft.com/office/drawing/2014/main" id="{703B6EF3-7F93-4A92-5C3A-F129852CDBAC}"/>
                </a:ext>
              </a:extLst>
            </p:cNvPr>
            <p:cNvSpPr/>
            <p:nvPr/>
          </p:nvSpPr>
          <p:spPr>
            <a:xfrm flipH="1">
              <a:off x="1010" y="2322"/>
              <a:ext cx="2700" cy="2400"/>
            </a:xfrm>
            <a:prstGeom prst="rect">
              <a:avLst/>
            </a:prstGeom>
            <a:solidFill>
              <a:schemeClr val="lt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184" name="Google Shape;184;g2eff20282af_0_66">
              <a:extLst>
                <a:ext uri="{FF2B5EF4-FFF2-40B4-BE49-F238E27FC236}">
                  <a16:creationId xmlns:a16="http://schemas.microsoft.com/office/drawing/2014/main" id="{0D06A9F0-9CE0-5559-51D3-5F670D343401}"/>
                </a:ext>
              </a:extLst>
            </p:cNvPr>
            <p:cNvSpPr/>
            <p:nvPr/>
          </p:nvSpPr>
          <p:spPr>
            <a:xfrm flipH="1">
              <a:off x="122" y="2624"/>
              <a:ext cx="3300" cy="4500"/>
            </a:xfrm>
            <a:prstGeom prst="rect">
              <a:avLst/>
            </a:prstGeom>
            <a:solidFill>
              <a:srgbClr val="585858"/>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pic>
          <p:nvPicPr>
            <p:cNvPr id="185" name="Google Shape;185;g2eff20282af_0_66" descr="Image">
              <a:extLst>
                <a:ext uri="{FF2B5EF4-FFF2-40B4-BE49-F238E27FC236}">
                  <a16:creationId xmlns:a16="http://schemas.microsoft.com/office/drawing/2014/main" id="{F24D9FC8-104C-5BC5-44B8-7FA9FF92512C}"/>
                </a:ext>
              </a:extLst>
            </p:cNvPr>
            <p:cNvPicPr preferRelativeResize="0"/>
            <p:nvPr/>
          </p:nvPicPr>
          <p:blipFill rotWithShape="1">
            <a:blip r:embed="rId3">
              <a:alphaModFix/>
            </a:blip>
            <a:srcRect/>
            <a:stretch/>
          </p:blipFill>
          <p:spPr>
            <a:xfrm>
              <a:off x="987" y="3715"/>
              <a:ext cx="1683" cy="1805"/>
            </a:xfrm>
            <a:prstGeom prst="rect">
              <a:avLst/>
            </a:prstGeom>
            <a:noFill/>
            <a:ln>
              <a:noFill/>
            </a:ln>
          </p:spPr>
        </p:pic>
      </p:grpSp>
      <p:sp>
        <p:nvSpPr>
          <p:cNvPr id="193" name="Google Shape;193;g2eff20282af_0_66">
            <a:extLst>
              <a:ext uri="{FF2B5EF4-FFF2-40B4-BE49-F238E27FC236}">
                <a16:creationId xmlns:a16="http://schemas.microsoft.com/office/drawing/2014/main" id="{1DC20443-BCEF-3F9E-A978-6BF733F0087B}"/>
              </a:ext>
            </a:extLst>
          </p:cNvPr>
          <p:cNvSpPr txBox="1"/>
          <p:nvPr/>
        </p:nvSpPr>
        <p:spPr>
          <a:xfrm>
            <a:off x="403484" y="3588825"/>
            <a:ext cx="1379100" cy="307800"/>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i="0" u="none" strike="noStrike" cap="none">
                <a:solidFill>
                  <a:srgbClr val="FFFFFF"/>
                </a:solidFill>
                <a:latin typeface="Times New Roman"/>
                <a:ea typeface="Times New Roman"/>
                <a:cs typeface="Times New Roman"/>
                <a:sym typeface="Times New Roman"/>
              </a:rPr>
              <a:t>Dept. of ISE</a:t>
            </a:r>
            <a:endParaRPr sz="1400" i="0" u="none" strike="noStrike" cap="none">
              <a:solidFill>
                <a:srgbClr val="FFFFFF"/>
              </a:solidFill>
              <a:latin typeface="Times New Roman"/>
              <a:ea typeface="Times New Roman"/>
              <a:cs typeface="Times New Roman"/>
              <a:sym typeface="Times New Roman"/>
            </a:endParaRPr>
          </a:p>
        </p:txBody>
      </p:sp>
      <p:sp>
        <p:nvSpPr>
          <p:cNvPr id="11" name="Rectangle 10">
            <a:extLst>
              <a:ext uri="{FF2B5EF4-FFF2-40B4-BE49-F238E27FC236}">
                <a16:creationId xmlns:a16="http://schemas.microsoft.com/office/drawing/2014/main" id="{FDC3EDFF-CD5E-64A9-4609-AB0E27FA684C}"/>
              </a:ext>
            </a:extLst>
          </p:cNvPr>
          <p:cNvSpPr/>
          <p:nvPr/>
        </p:nvSpPr>
        <p:spPr>
          <a:xfrm>
            <a:off x="3322090" y="218175"/>
            <a:ext cx="6313117" cy="523220"/>
          </a:xfrm>
          <a:prstGeom prst="rect">
            <a:avLst/>
          </a:prstGeom>
        </p:spPr>
        <p:txBody>
          <a:bodyPr wrap="square">
            <a:spAutoFit/>
          </a:bodyPr>
          <a:lstStyle/>
          <a:p>
            <a:pPr marL="457200" marR="0" lvl="0" indent="-228600" algn="ctr" defTabSz="914400" eaLnBrk="1" fontAlgn="auto" latinLnBrk="0" hangingPunct="1">
              <a:lnSpc>
                <a:spcPct val="100000"/>
              </a:lnSpc>
              <a:spcBef>
                <a:spcPts val="0"/>
              </a:spcBef>
              <a:spcAft>
                <a:spcPts val="0"/>
              </a:spcAft>
              <a:buClrTx/>
              <a:buSzPts val="1400"/>
              <a:buFontTx/>
              <a:buNone/>
              <a:tabLst/>
              <a:defRPr/>
            </a:pPr>
            <a:r>
              <a:rPr kumimoji="0" lang="en-US" sz="2800" b="1" i="0" u="none" strike="noStrike" kern="0" cap="none" spc="0" normalizeH="0" baseline="0" noProof="0" dirty="0">
                <a:ln>
                  <a:noFill/>
                </a:ln>
                <a:solidFill>
                  <a:srgbClr val="1581AA"/>
                </a:solidFill>
                <a:effectLst/>
                <a:uLnTx/>
                <a:uFillTx/>
                <a:latin typeface="Times New Roman" panose="02020603050405020304" pitchFamily="18" charset="0"/>
                <a:ea typeface="Calibri"/>
                <a:cs typeface="Times New Roman" panose="02020603050405020304" pitchFamily="18" charset="0"/>
                <a:sym typeface="Calibri"/>
              </a:rPr>
              <a:t>REQUIREMENT SPECIFICATION</a:t>
            </a:r>
            <a:endParaRPr kumimoji="0" lang="en-US" sz="2800" b="0" i="0" u="none" strike="noStrike" kern="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40B23845-5B39-BA20-EB46-5D8EA1CE8543}"/>
              </a:ext>
            </a:extLst>
          </p:cNvPr>
          <p:cNvGraphicFramePr>
            <a:graphicFrameLocks noGrp="1"/>
          </p:cNvGraphicFramePr>
          <p:nvPr>
            <p:extLst>
              <p:ext uri="{D42A27DB-BD31-4B8C-83A1-F6EECF244321}">
                <p14:modId xmlns:p14="http://schemas.microsoft.com/office/powerpoint/2010/main" val="1612347676"/>
              </p:ext>
            </p:extLst>
          </p:nvPr>
        </p:nvGraphicFramePr>
        <p:xfrm>
          <a:off x="2662137" y="1022187"/>
          <a:ext cx="8883310" cy="4541520"/>
        </p:xfrm>
        <a:graphic>
          <a:graphicData uri="http://schemas.openxmlformats.org/drawingml/2006/table">
            <a:tbl>
              <a:tblPr/>
              <a:tblGrid>
                <a:gridCol w="4441655">
                  <a:extLst>
                    <a:ext uri="{9D8B030D-6E8A-4147-A177-3AD203B41FA5}">
                      <a16:colId xmlns:a16="http://schemas.microsoft.com/office/drawing/2014/main" val="1945521222"/>
                    </a:ext>
                  </a:extLst>
                </a:gridCol>
                <a:gridCol w="4441655">
                  <a:extLst>
                    <a:ext uri="{9D8B030D-6E8A-4147-A177-3AD203B41FA5}">
                      <a16:colId xmlns:a16="http://schemas.microsoft.com/office/drawing/2014/main" val="3732241632"/>
                    </a:ext>
                  </a:extLst>
                </a:gridCol>
              </a:tblGrid>
              <a:tr h="413899">
                <a:tc>
                  <a:txBody>
                    <a:bodyPr/>
                    <a:lstStyle/>
                    <a:p>
                      <a:pPr lvl="1"/>
                      <a:r>
                        <a:rPr lang="en-IN" sz="2800" dirty="0">
                          <a:latin typeface="Times New Roman" panose="02020603050405020304" pitchFamily="18" charset="0"/>
                          <a:cs typeface="Times New Roman" panose="02020603050405020304" pitchFamily="18" charset="0"/>
                        </a:rPr>
                        <a:t> </a:t>
                      </a:r>
                    </a:p>
                  </a:txBody>
                  <a:tcPr anchor="ctr">
                    <a:lnL>
                      <a:noFill/>
                    </a:lnL>
                    <a:lnR>
                      <a:noFill/>
                    </a:lnR>
                    <a:lnT>
                      <a:noFill/>
                    </a:lnT>
                    <a:lnB>
                      <a:noFill/>
                    </a:lnB>
                    <a:noFill/>
                  </a:tcPr>
                </a:tc>
                <a:tc>
                  <a:txBody>
                    <a:bodyPr/>
                    <a:lstStyle/>
                    <a:p>
                      <a:endParaRPr lang="en-IN" sz="18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extLst>
                  <a:ext uri="{0D108BD9-81ED-4DB2-BD59-A6C34878D82A}">
                    <a16:rowId xmlns:a16="http://schemas.microsoft.com/office/drawing/2014/main" val="224182340"/>
                  </a:ext>
                </a:extLst>
              </a:tr>
              <a:tr h="328245">
                <a:tc>
                  <a:txBody>
                    <a:bodyPr/>
                    <a:lstStyle/>
                    <a:p>
                      <a:endParaRPr lang="en-US" sz="18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endParaRPr lang="en-US" sz="18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extLst>
                  <a:ext uri="{0D108BD9-81ED-4DB2-BD59-A6C34878D82A}">
                    <a16:rowId xmlns:a16="http://schemas.microsoft.com/office/drawing/2014/main" val="1870151993"/>
                  </a:ext>
                </a:extLst>
              </a:tr>
              <a:tr h="328245">
                <a:tc>
                  <a:txBody>
                    <a:bodyPr/>
                    <a:lstStyle/>
                    <a:p>
                      <a:r>
                        <a:rPr lang="en-IN" sz="1800" b="1" dirty="0">
                          <a:latin typeface="Times New Roman" panose="02020603050405020304" pitchFamily="18" charset="0"/>
                          <a:cs typeface="Times New Roman" panose="02020603050405020304" pitchFamily="18" charset="0"/>
                        </a:rPr>
                        <a:t>Hardware Requirements</a:t>
                      </a:r>
                      <a:endParaRPr lang="en-IN" sz="18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IN" sz="1800" b="1">
                          <a:latin typeface="Times New Roman" panose="02020603050405020304" pitchFamily="18" charset="0"/>
                          <a:cs typeface="Times New Roman" panose="02020603050405020304" pitchFamily="18" charset="0"/>
                        </a:rPr>
                        <a:t>Software Requirements</a:t>
                      </a:r>
                      <a:endParaRPr lang="en-IN" sz="180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extLst>
                  <a:ext uri="{0D108BD9-81ED-4DB2-BD59-A6C34878D82A}">
                    <a16:rowId xmlns:a16="http://schemas.microsoft.com/office/drawing/2014/main" val="2144770496"/>
                  </a:ext>
                </a:extLst>
              </a:tr>
              <a:tr h="511287">
                <a:tc>
                  <a:txBody>
                    <a:bodyPr/>
                    <a:lstStyle/>
                    <a:p>
                      <a:r>
                        <a:rPr lang="en-US" sz="1800" b="1">
                          <a:latin typeface="Times New Roman" panose="02020603050405020304" pitchFamily="18" charset="0"/>
                          <a:cs typeface="Times New Roman" panose="02020603050405020304" pitchFamily="18" charset="0"/>
                        </a:rPr>
                        <a:t>Operating System</a:t>
                      </a:r>
                      <a:r>
                        <a:rPr lang="en-US" sz="1800">
                          <a:latin typeface="Times New Roman" panose="02020603050405020304" pitchFamily="18" charset="0"/>
                          <a:cs typeface="Times New Roman" panose="02020603050405020304" pitchFamily="18" charset="0"/>
                        </a:rPr>
                        <a:t>: Android 8.0 (Oreo) or higher.</a:t>
                      </a:r>
                    </a:p>
                  </a:txBody>
                  <a:tcPr anchor="ctr">
                    <a:lnL>
                      <a:noFill/>
                    </a:lnL>
                    <a:lnR>
                      <a:noFill/>
                    </a:lnR>
                    <a:lnT>
                      <a:noFill/>
                    </a:lnT>
                    <a:lnB>
                      <a:noFill/>
                    </a:lnB>
                    <a:noFill/>
                  </a:tcPr>
                </a:tc>
                <a:tc>
                  <a:txBody>
                    <a:bodyPr/>
                    <a:lstStyle/>
                    <a:p>
                      <a:r>
                        <a:rPr lang="en-IN" sz="1800" b="1" dirty="0">
                          <a:latin typeface="Times New Roman" panose="02020603050405020304" pitchFamily="18" charset="0"/>
                          <a:cs typeface="Times New Roman" panose="02020603050405020304" pitchFamily="18" charset="0"/>
                        </a:rPr>
                        <a:t>Android Version</a:t>
                      </a:r>
                      <a:r>
                        <a:rPr lang="en-IN" sz="1800" dirty="0">
                          <a:latin typeface="Times New Roman" panose="02020603050405020304" pitchFamily="18" charset="0"/>
                          <a:cs typeface="Times New Roman" panose="02020603050405020304" pitchFamily="18" charset="0"/>
                        </a:rPr>
                        <a:t>: Android 8.0 (Oreo) or newer.</a:t>
                      </a:r>
                    </a:p>
                  </a:txBody>
                  <a:tcPr anchor="ctr">
                    <a:lnL>
                      <a:noFill/>
                    </a:lnL>
                    <a:lnR>
                      <a:noFill/>
                    </a:lnR>
                    <a:lnT>
                      <a:noFill/>
                    </a:lnT>
                    <a:lnB>
                      <a:noFill/>
                    </a:lnB>
                    <a:noFill/>
                  </a:tcPr>
                </a:tc>
                <a:extLst>
                  <a:ext uri="{0D108BD9-81ED-4DB2-BD59-A6C34878D82A}">
                    <a16:rowId xmlns:a16="http://schemas.microsoft.com/office/drawing/2014/main" val="2703397810"/>
                  </a:ext>
                </a:extLst>
              </a:tr>
              <a:tr h="511287">
                <a:tc>
                  <a:txBody>
                    <a:bodyPr/>
                    <a:lstStyle/>
                    <a:p>
                      <a:r>
                        <a:rPr lang="en-US" sz="1800" b="1">
                          <a:latin typeface="Times New Roman" panose="02020603050405020304" pitchFamily="18" charset="0"/>
                          <a:cs typeface="Times New Roman" panose="02020603050405020304" pitchFamily="18" charset="0"/>
                        </a:rPr>
                        <a:t>Processor</a:t>
                      </a:r>
                      <a:r>
                        <a:rPr lang="en-US" sz="1800">
                          <a:latin typeface="Times New Roman" panose="02020603050405020304" pitchFamily="18" charset="0"/>
                          <a:cs typeface="Times New Roman" panose="02020603050405020304" pitchFamily="18" charset="0"/>
                        </a:rPr>
                        <a:t>: Quad-core CPU or better.</a:t>
                      </a:r>
                    </a:p>
                  </a:txBody>
                  <a:tcPr anchor="ctr">
                    <a:lnL>
                      <a:noFill/>
                    </a:lnL>
                    <a:lnR>
                      <a:noFill/>
                    </a:lnR>
                    <a:lnT>
                      <a:noFill/>
                    </a:lnT>
                    <a:lnB>
                      <a:noFill/>
                    </a:lnB>
                    <a:noFill/>
                  </a:tcPr>
                </a:tc>
                <a:tc>
                  <a:txBody>
                    <a:bodyPr/>
                    <a:lstStyle/>
                    <a:p>
                      <a:r>
                        <a:rPr lang="en-IN" sz="1800" b="1">
                          <a:latin typeface="Times New Roman" panose="02020603050405020304" pitchFamily="18" charset="0"/>
                          <a:cs typeface="Times New Roman" panose="02020603050405020304" pitchFamily="18" charset="0"/>
                        </a:rPr>
                        <a:t>Permissions Required</a:t>
                      </a:r>
                      <a:r>
                        <a:rPr lang="en-IN" sz="1800">
                          <a:latin typeface="Times New Roman" panose="02020603050405020304" pitchFamily="18" charset="0"/>
                          <a:cs typeface="Times New Roman" panose="02020603050405020304" pitchFamily="18" charset="0"/>
                        </a:rPr>
                        <a:t>: Microphone access for voice commands.</a:t>
                      </a:r>
                    </a:p>
                  </a:txBody>
                  <a:tcPr anchor="ctr">
                    <a:lnL>
                      <a:noFill/>
                    </a:lnL>
                    <a:lnR>
                      <a:noFill/>
                    </a:lnR>
                    <a:lnT>
                      <a:noFill/>
                    </a:lnT>
                    <a:lnB>
                      <a:noFill/>
                    </a:lnB>
                    <a:noFill/>
                  </a:tcPr>
                </a:tc>
                <a:extLst>
                  <a:ext uri="{0D108BD9-81ED-4DB2-BD59-A6C34878D82A}">
                    <a16:rowId xmlns:a16="http://schemas.microsoft.com/office/drawing/2014/main" val="3874371086"/>
                  </a:ext>
                </a:extLst>
              </a:tr>
              <a:tr h="328245">
                <a:tc>
                  <a:txBody>
                    <a:bodyPr/>
                    <a:lstStyle/>
                    <a:p>
                      <a:r>
                        <a:rPr lang="en-US" sz="1800" b="1">
                          <a:latin typeface="Times New Roman" panose="02020603050405020304" pitchFamily="18" charset="0"/>
                          <a:cs typeface="Times New Roman" panose="02020603050405020304" pitchFamily="18" charset="0"/>
                        </a:rPr>
                        <a:t>RAM</a:t>
                      </a:r>
                      <a:r>
                        <a:rPr lang="en-US" sz="1800">
                          <a:latin typeface="Times New Roman" panose="02020603050405020304" pitchFamily="18" charset="0"/>
                          <a:cs typeface="Times New Roman" panose="02020603050405020304" pitchFamily="18" charset="0"/>
                        </a:rPr>
                        <a:t>: Minimum 2GB (4GB recommended).</a:t>
                      </a:r>
                    </a:p>
                  </a:txBody>
                  <a:tcPr anchor="ctr">
                    <a:lnL>
                      <a:noFill/>
                    </a:lnL>
                    <a:lnR>
                      <a:noFill/>
                    </a:lnR>
                    <a:lnT>
                      <a:noFill/>
                    </a:lnT>
                    <a:lnB>
                      <a:noFill/>
                    </a:lnB>
                    <a:noFill/>
                  </a:tcPr>
                </a:tc>
                <a:tc>
                  <a:txBody>
                    <a:bodyPr/>
                    <a:lstStyle/>
                    <a:p>
                      <a:r>
                        <a:rPr lang="en-IN" sz="1800">
                          <a:latin typeface="Times New Roman" panose="02020603050405020304" pitchFamily="18" charset="0"/>
                          <a:cs typeface="Times New Roman" panose="02020603050405020304" pitchFamily="18" charset="0"/>
                        </a:rPr>
                        <a:t>Notification access for alerts.</a:t>
                      </a:r>
                    </a:p>
                  </a:txBody>
                  <a:tcPr anchor="ctr">
                    <a:lnL>
                      <a:noFill/>
                    </a:lnL>
                    <a:lnR>
                      <a:noFill/>
                    </a:lnR>
                    <a:lnT>
                      <a:noFill/>
                    </a:lnT>
                    <a:lnB>
                      <a:noFill/>
                    </a:lnB>
                    <a:noFill/>
                  </a:tcPr>
                </a:tc>
                <a:extLst>
                  <a:ext uri="{0D108BD9-81ED-4DB2-BD59-A6C34878D82A}">
                    <a16:rowId xmlns:a16="http://schemas.microsoft.com/office/drawing/2014/main" val="132290754"/>
                  </a:ext>
                </a:extLst>
              </a:tr>
              <a:tr h="328245">
                <a:tc>
                  <a:txBody>
                    <a:bodyPr/>
                    <a:lstStyle/>
                    <a:p>
                      <a:r>
                        <a:rPr lang="en-US" sz="1800" b="1">
                          <a:latin typeface="Times New Roman" panose="02020603050405020304" pitchFamily="18" charset="0"/>
                          <a:cs typeface="Times New Roman" panose="02020603050405020304" pitchFamily="18" charset="0"/>
                        </a:rPr>
                        <a:t>Storage</a:t>
                      </a:r>
                      <a:r>
                        <a:rPr lang="en-US" sz="1800">
                          <a:latin typeface="Times New Roman" panose="02020603050405020304" pitchFamily="18" charset="0"/>
                          <a:cs typeface="Times New Roman" panose="02020603050405020304" pitchFamily="18" charset="0"/>
                        </a:rPr>
                        <a:t>: At least 100MB free space.</a:t>
                      </a:r>
                    </a:p>
                  </a:txBody>
                  <a:tcPr anchor="ctr">
                    <a:lnL>
                      <a:noFill/>
                    </a:lnL>
                    <a:lnR>
                      <a:noFill/>
                    </a:lnR>
                    <a:lnT>
                      <a:noFill/>
                    </a:lnT>
                    <a:lnB>
                      <a:noFill/>
                    </a:lnB>
                    <a:noFill/>
                  </a:tcPr>
                </a:tc>
                <a:tc>
                  <a:txBody>
                    <a:bodyPr/>
                    <a:lstStyle/>
                    <a:p>
                      <a:r>
                        <a:rPr lang="en-US" sz="1800">
                          <a:latin typeface="Times New Roman" panose="02020603050405020304" pitchFamily="18" charset="0"/>
                          <a:cs typeface="Times New Roman" panose="02020603050405020304" pitchFamily="18" charset="0"/>
                        </a:rPr>
                        <a:t>Network access for syncing and updates.</a:t>
                      </a:r>
                    </a:p>
                  </a:txBody>
                  <a:tcPr anchor="ctr">
                    <a:lnL>
                      <a:noFill/>
                    </a:lnL>
                    <a:lnR>
                      <a:noFill/>
                    </a:lnR>
                    <a:lnT>
                      <a:noFill/>
                    </a:lnT>
                    <a:lnB>
                      <a:noFill/>
                    </a:lnB>
                    <a:noFill/>
                  </a:tcPr>
                </a:tc>
                <a:extLst>
                  <a:ext uri="{0D108BD9-81ED-4DB2-BD59-A6C34878D82A}">
                    <a16:rowId xmlns:a16="http://schemas.microsoft.com/office/drawing/2014/main" val="1044904488"/>
                  </a:ext>
                </a:extLst>
              </a:tr>
              <a:tr h="511287">
                <a:tc>
                  <a:txBody>
                    <a:bodyPr/>
                    <a:lstStyle/>
                    <a:p>
                      <a:r>
                        <a:rPr lang="en-IN" sz="1800" b="1">
                          <a:latin typeface="Times New Roman" panose="02020603050405020304" pitchFamily="18" charset="0"/>
                          <a:cs typeface="Times New Roman" panose="02020603050405020304" pitchFamily="18" charset="0"/>
                        </a:rPr>
                        <a:t>Microphone</a:t>
                      </a:r>
                      <a:r>
                        <a:rPr lang="en-IN" sz="1800">
                          <a:latin typeface="Times New Roman" panose="02020603050405020304" pitchFamily="18" charset="0"/>
                          <a:cs typeface="Times New Roman" panose="02020603050405020304" pitchFamily="18" charset="0"/>
                        </a:rPr>
                        <a:t>: Built-in microphone for voice commands.</a:t>
                      </a:r>
                    </a:p>
                  </a:txBody>
                  <a:tcPr anchor="ctr">
                    <a:lnL>
                      <a:noFill/>
                    </a:lnL>
                    <a:lnR>
                      <a:noFill/>
                    </a:lnR>
                    <a:lnT>
                      <a:noFill/>
                    </a:lnT>
                    <a:lnB>
                      <a:noFill/>
                    </a:lnB>
                    <a:noFill/>
                  </a:tcPr>
                </a:tc>
                <a:tc>
                  <a:txBody>
                    <a:bodyPr/>
                    <a:lstStyle/>
                    <a:p>
                      <a:r>
                        <a:rPr lang="en-US" sz="1800" b="1">
                          <a:latin typeface="Times New Roman" panose="02020603050405020304" pitchFamily="18" charset="0"/>
                          <a:cs typeface="Times New Roman" panose="02020603050405020304" pitchFamily="18" charset="0"/>
                        </a:rPr>
                        <a:t>Google Play Services</a:t>
                      </a:r>
                      <a:r>
                        <a:rPr lang="en-US" sz="1800">
                          <a:latin typeface="Times New Roman" panose="02020603050405020304" pitchFamily="18" charset="0"/>
                          <a:cs typeface="Times New Roman" panose="02020603050405020304" pitchFamily="18" charset="0"/>
                        </a:rPr>
                        <a:t>: Required for notifications.</a:t>
                      </a:r>
                    </a:p>
                  </a:txBody>
                  <a:tcPr anchor="ctr">
                    <a:lnL>
                      <a:noFill/>
                    </a:lnL>
                    <a:lnR>
                      <a:noFill/>
                    </a:lnR>
                    <a:lnT>
                      <a:noFill/>
                    </a:lnT>
                    <a:lnB>
                      <a:noFill/>
                    </a:lnB>
                    <a:noFill/>
                  </a:tcPr>
                </a:tc>
                <a:extLst>
                  <a:ext uri="{0D108BD9-81ED-4DB2-BD59-A6C34878D82A}">
                    <a16:rowId xmlns:a16="http://schemas.microsoft.com/office/drawing/2014/main" val="1212255942"/>
                  </a:ext>
                </a:extLst>
              </a:tr>
              <a:tr h="511287">
                <a:tc>
                  <a:txBody>
                    <a:bodyPr/>
                    <a:lstStyle/>
                    <a:p>
                      <a:r>
                        <a:rPr lang="en-US" sz="1800" b="1" dirty="0">
                          <a:latin typeface="Times New Roman" panose="02020603050405020304" pitchFamily="18" charset="0"/>
                          <a:cs typeface="Times New Roman" panose="02020603050405020304" pitchFamily="18" charset="0"/>
                        </a:rPr>
                        <a:t>Network</a:t>
                      </a:r>
                      <a:r>
                        <a:rPr lang="en-US" sz="1800" dirty="0">
                          <a:latin typeface="Times New Roman" panose="02020603050405020304" pitchFamily="18" charset="0"/>
                          <a:cs typeface="Times New Roman" panose="02020603050405020304" pitchFamily="18" charset="0"/>
                        </a:rPr>
                        <a:t>: Wi-Fi or mobile data for online features.</a:t>
                      </a:r>
                    </a:p>
                  </a:txBody>
                  <a:tcPr anchor="ctr">
                    <a:lnL>
                      <a:noFill/>
                    </a:lnL>
                    <a:lnR>
                      <a:noFill/>
                    </a:lnR>
                    <a:lnT>
                      <a:noFill/>
                    </a:lnT>
                    <a:lnB>
                      <a:noFill/>
                    </a:lnB>
                    <a:noFill/>
                  </a:tcPr>
                </a:tc>
                <a:tc>
                  <a:txBody>
                    <a:bodyPr/>
                    <a:lstStyle/>
                    <a:p>
                      <a:endParaRPr lang="en-IN" sz="18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extLst>
                  <a:ext uri="{0D108BD9-81ED-4DB2-BD59-A6C34878D82A}">
                    <a16:rowId xmlns:a16="http://schemas.microsoft.com/office/drawing/2014/main" val="3091064476"/>
                  </a:ext>
                </a:extLst>
              </a:tr>
            </a:tbl>
          </a:graphicData>
        </a:graphic>
      </p:graphicFrame>
      <p:sp>
        <p:nvSpPr>
          <p:cNvPr id="3" name="TextBox 2">
            <a:extLst>
              <a:ext uri="{FF2B5EF4-FFF2-40B4-BE49-F238E27FC236}">
                <a16:creationId xmlns:a16="http://schemas.microsoft.com/office/drawing/2014/main" id="{60600E34-7309-3D21-4546-828AB6F3B213}"/>
              </a:ext>
            </a:extLst>
          </p:cNvPr>
          <p:cNvSpPr txBox="1"/>
          <p:nvPr/>
        </p:nvSpPr>
        <p:spPr>
          <a:xfrm>
            <a:off x="4247535" y="1179871"/>
            <a:ext cx="5142271"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Hardware and Software requirements</a:t>
            </a:r>
          </a:p>
        </p:txBody>
      </p:sp>
    </p:spTree>
    <p:extLst>
      <p:ext uri="{BB962C8B-B14F-4D97-AF65-F5344CB8AC3E}">
        <p14:creationId xmlns:p14="http://schemas.microsoft.com/office/powerpoint/2010/main" val="2273950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2eff20282af_0_86"/>
          <p:cNvSpPr/>
          <p:nvPr/>
        </p:nvSpPr>
        <p:spPr>
          <a:xfrm flipH="1">
            <a:off x="-24137" y="-2"/>
            <a:ext cx="24696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199" name="Google Shape;199;g2eff20282af_0_86"/>
          <p:cNvSpPr/>
          <p:nvPr/>
        </p:nvSpPr>
        <p:spPr>
          <a:xfrm flipH="1">
            <a:off x="11495907" y="1"/>
            <a:ext cx="258000" cy="6858000"/>
          </a:xfrm>
          <a:prstGeom prst="rect">
            <a:avLst/>
          </a:prstGeom>
          <a:solidFill>
            <a:srgbClr val="F28E0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300" b="0" i="0" u="none" strike="noStrike" cap="none">
              <a:solidFill>
                <a:schemeClr val="dk1"/>
              </a:solidFill>
              <a:latin typeface="Calibri"/>
              <a:ea typeface="Calibri"/>
              <a:cs typeface="Calibri"/>
              <a:sym typeface="Calibri"/>
            </a:endParaRPr>
          </a:p>
        </p:txBody>
      </p:sp>
      <p:grpSp>
        <p:nvGrpSpPr>
          <p:cNvPr id="200" name="Google Shape;200;g2eff20282af_0_86"/>
          <p:cNvGrpSpPr/>
          <p:nvPr/>
        </p:nvGrpSpPr>
        <p:grpSpPr>
          <a:xfrm>
            <a:off x="53470" y="1474470"/>
            <a:ext cx="2278380" cy="3049270"/>
            <a:chOff x="122" y="2322"/>
            <a:chExt cx="3588" cy="4802"/>
          </a:xfrm>
        </p:grpSpPr>
        <p:sp>
          <p:nvSpPr>
            <p:cNvPr id="201" name="Google Shape;201;g2eff20282af_0_86"/>
            <p:cNvSpPr/>
            <p:nvPr/>
          </p:nvSpPr>
          <p:spPr>
            <a:xfrm flipH="1">
              <a:off x="1010" y="2322"/>
              <a:ext cx="2700" cy="2400"/>
            </a:xfrm>
            <a:prstGeom prst="rect">
              <a:avLst/>
            </a:prstGeom>
            <a:solidFill>
              <a:schemeClr val="lt1"/>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sp>
          <p:nvSpPr>
            <p:cNvPr id="202" name="Google Shape;202;g2eff20282af_0_86"/>
            <p:cNvSpPr/>
            <p:nvPr/>
          </p:nvSpPr>
          <p:spPr>
            <a:xfrm flipH="1">
              <a:off x="122" y="2624"/>
              <a:ext cx="3300" cy="4500"/>
            </a:xfrm>
            <a:prstGeom prst="rect">
              <a:avLst/>
            </a:prstGeom>
            <a:solidFill>
              <a:srgbClr val="585858"/>
            </a:solidFill>
            <a:ln>
              <a:noFill/>
            </a:ln>
          </p:spPr>
          <p:txBody>
            <a:bodyPr spcFirstLastPara="1" wrap="square" lIns="50800" tIns="50800" rIns="50800" bIns="50800" anchor="ctr" anchorCtr="0">
              <a:noAutofit/>
            </a:bodyPr>
            <a:lstStyle/>
            <a:p>
              <a:pPr marL="0" marR="0" lvl="0" indent="0" algn="l" rtl="0">
                <a:spcBef>
                  <a:spcPts val="0"/>
                </a:spcBef>
                <a:spcAft>
                  <a:spcPts val="0"/>
                </a:spcAft>
                <a:buNone/>
              </a:pPr>
              <a:endParaRPr sz="3200" b="0" i="0" u="none" strike="noStrike" cap="none" baseline="-25000">
                <a:solidFill>
                  <a:schemeClr val="dk1"/>
                </a:solidFill>
                <a:latin typeface="Calibri"/>
                <a:ea typeface="Calibri"/>
                <a:cs typeface="Calibri"/>
                <a:sym typeface="Calibri"/>
              </a:endParaRPr>
            </a:p>
          </p:txBody>
        </p:sp>
        <p:pic>
          <p:nvPicPr>
            <p:cNvPr id="203" name="Google Shape;203;g2eff20282af_0_86" descr="Image"/>
            <p:cNvPicPr preferRelativeResize="0"/>
            <p:nvPr/>
          </p:nvPicPr>
          <p:blipFill rotWithShape="1">
            <a:blip r:embed="rId3">
              <a:alphaModFix/>
            </a:blip>
            <a:srcRect/>
            <a:stretch/>
          </p:blipFill>
          <p:spPr>
            <a:xfrm>
              <a:off x="987" y="3715"/>
              <a:ext cx="1683" cy="1805"/>
            </a:xfrm>
            <a:prstGeom prst="rect">
              <a:avLst/>
            </a:prstGeom>
            <a:noFill/>
            <a:ln>
              <a:noFill/>
            </a:ln>
          </p:spPr>
        </p:pic>
      </p:grpSp>
      <p:sp>
        <p:nvSpPr>
          <p:cNvPr id="204" name="Google Shape;204;g2eff20282af_0_86"/>
          <p:cNvSpPr txBox="1"/>
          <p:nvPr/>
        </p:nvSpPr>
        <p:spPr>
          <a:xfrm>
            <a:off x="403484" y="3588825"/>
            <a:ext cx="1379100" cy="307800"/>
          </a:xfrm>
          <a:prstGeom prst="rect">
            <a:avLst/>
          </a:prstGeom>
          <a:solidFill>
            <a:srgbClr val="43434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i="0" u="none" strike="noStrike" cap="none">
                <a:solidFill>
                  <a:srgbClr val="FFFFFF"/>
                </a:solidFill>
                <a:latin typeface="Times New Roman"/>
                <a:ea typeface="Times New Roman"/>
                <a:cs typeface="Times New Roman"/>
                <a:sym typeface="Times New Roman"/>
              </a:rPr>
              <a:t>Dept. of ISE</a:t>
            </a:r>
            <a:endParaRPr sz="1400" i="0" u="none" strike="noStrike" cap="none">
              <a:solidFill>
                <a:srgbClr val="FFFFFF"/>
              </a:solidFill>
              <a:latin typeface="Times New Roman"/>
              <a:ea typeface="Times New Roman"/>
              <a:cs typeface="Times New Roman"/>
              <a:sym typeface="Times New Roman"/>
            </a:endParaRPr>
          </a:p>
        </p:txBody>
      </p:sp>
      <p:sp>
        <p:nvSpPr>
          <p:cNvPr id="11" name="Google Shape;88;p5"/>
          <p:cNvSpPr txBox="1">
            <a:spLocks noGrp="1"/>
          </p:cNvSpPr>
          <p:nvPr>
            <p:ph type="body" idx="1"/>
          </p:nvPr>
        </p:nvSpPr>
        <p:spPr>
          <a:xfrm>
            <a:off x="2895730" y="68457"/>
            <a:ext cx="7045224" cy="570640"/>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1581AA"/>
              </a:buClr>
              <a:buSzPts val="2800"/>
              <a:buFont typeface="Calibri"/>
              <a:buNone/>
              <a:tabLst/>
              <a:defRPr/>
            </a:pPr>
            <a:r>
              <a:rPr kumimoji="0" lang="en-US" sz="2800" b="1" i="0" u="none" strike="noStrike" kern="0" cap="none" spc="0" normalizeH="0" baseline="0" noProof="0" dirty="0">
                <a:ln>
                  <a:noFill/>
                </a:ln>
                <a:solidFill>
                  <a:srgbClr val="1581AA"/>
                </a:solidFill>
                <a:effectLst/>
                <a:uLnTx/>
                <a:uFillTx/>
                <a:latin typeface="Calibri"/>
                <a:ea typeface="Calibri"/>
                <a:cs typeface="Calibri"/>
                <a:sym typeface="Calibri"/>
              </a:rPr>
              <a:t>SYSTEM DESIGN</a:t>
            </a:r>
            <a:endParaRPr lang="en-US" b="1" dirty="0">
              <a:solidFill>
                <a:srgbClr val="1581AA"/>
              </a:solidFill>
            </a:endParaRPr>
          </a:p>
          <a:p>
            <a:pPr marL="0" marR="0" lvl="0" indent="0" algn="ctr" defTabSz="914400" rtl="0" eaLnBrk="1" fontAlgn="auto" latinLnBrk="0" hangingPunct="1">
              <a:lnSpc>
                <a:spcPct val="100000"/>
              </a:lnSpc>
              <a:spcBef>
                <a:spcPts val="0"/>
              </a:spcBef>
              <a:spcAft>
                <a:spcPts val="0"/>
              </a:spcAft>
              <a:buClr>
                <a:srgbClr val="1581AA"/>
              </a:buClr>
              <a:buSzPts val="2800"/>
              <a:buFont typeface="Calibri"/>
              <a:buNone/>
              <a:tabLst/>
              <a:defRPr/>
            </a:pPr>
            <a:endParaRPr kumimoji="0" sz="1100" b="1" i="0" u="none" strike="noStrike" kern="0" cap="none" spc="0" normalizeH="0" baseline="0" noProof="0" dirty="0">
              <a:ln>
                <a:noFill/>
              </a:ln>
              <a:solidFill>
                <a:sysClr val="windowText" lastClr="000000"/>
              </a:solidFill>
              <a:effectLst/>
              <a:uLnTx/>
              <a:uFillTx/>
            </a:endParaRPr>
          </a:p>
        </p:txBody>
      </p:sp>
      <p:pic>
        <p:nvPicPr>
          <p:cNvPr id="3" name="Picture 2">
            <a:extLst>
              <a:ext uri="{FF2B5EF4-FFF2-40B4-BE49-F238E27FC236}">
                <a16:creationId xmlns:a16="http://schemas.microsoft.com/office/drawing/2014/main" id="{AF30028A-6B99-D0F9-F42A-F43536CEB6A4}"/>
              </a:ext>
            </a:extLst>
          </p:cNvPr>
          <p:cNvPicPr>
            <a:picLocks noChangeAspect="1"/>
          </p:cNvPicPr>
          <p:nvPr/>
        </p:nvPicPr>
        <p:blipFill>
          <a:blip r:embed="rId4"/>
          <a:stretch>
            <a:fillRect/>
          </a:stretch>
        </p:blipFill>
        <p:spPr>
          <a:xfrm>
            <a:off x="4647629" y="708291"/>
            <a:ext cx="3541426" cy="6081252"/>
          </a:xfrm>
          <a:prstGeom prst="rect">
            <a:avLst/>
          </a:prstGeom>
        </p:spPr>
      </p:pic>
      <p:sp>
        <p:nvSpPr>
          <p:cNvPr id="4" name="TextBox 3">
            <a:extLst>
              <a:ext uri="{FF2B5EF4-FFF2-40B4-BE49-F238E27FC236}">
                <a16:creationId xmlns:a16="http://schemas.microsoft.com/office/drawing/2014/main" id="{C0E940E8-7954-29C5-095C-63AA18FED183}"/>
              </a:ext>
            </a:extLst>
          </p:cNvPr>
          <p:cNvSpPr txBox="1"/>
          <p:nvPr/>
        </p:nvSpPr>
        <p:spPr>
          <a:xfrm>
            <a:off x="9026013" y="2932112"/>
            <a:ext cx="1729961" cy="523220"/>
          </a:xfrm>
          <a:prstGeom prst="rect">
            <a:avLst/>
          </a:prstGeom>
          <a:noFill/>
        </p:spPr>
        <p:txBody>
          <a:bodyPr wrap="none" rtlCol="0">
            <a:spAutoFit/>
          </a:bodyPr>
          <a:lstStyle/>
          <a:p>
            <a:r>
              <a:rPr lang="en-IN" sz="2800" dirty="0">
                <a:latin typeface="Times New Roman" panose="02020603050405020304" pitchFamily="18" charset="0"/>
                <a:cs typeface="Times New Roman" panose="02020603050405020304" pitchFamily="18" charset="0"/>
              </a:rPr>
              <a:t>Flow chart</a:t>
            </a:r>
          </a:p>
        </p:txBody>
      </p:sp>
    </p:spTree>
  </p:cSld>
  <p:clrMapOvr>
    <a:masterClrMapping/>
  </p:clrMapOvr>
</p:sld>
</file>

<file path=ppt/theme/theme1.xml><?xml version="1.0" encoding="utf-8"?>
<a:theme xmlns:a="http://schemas.openxmlformats.org/drawingml/2006/main" name="3_Custom Design">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1962</TotalTime>
  <Words>1254</Words>
  <Application>Microsoft Office PowerPoint</Application>
  <PresentationFormat>Widescreen</PresentationFormat>
  <Paragraphs>154</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Times New Roman</vt:lpstr>
      <vt:lpstr>Noto Sans Symbols</vt:lpstr>
      <vt:lpstr>Calibri</vt:lpstr>
      <vt:lpstr>Poppins</vt:lpstr>
      <vt:lpstr>Century Gothic</vt:lpstr>
      <vt:lpstr>Arial</vt:lpstr>
      <vt:lpstr>3_Custom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Principal aip</dc:creator>
  <cp:lastModifiedBy>Vishal Bharadwaj</cp:lastModifiedBy>
  <cp:revision>32</cp:revision>
  <dcterms:created xsi:type="dcterms:W3CDTF">2021-09-07T04:22:00Z</dcterms:created>
  <dcterms:modified xsi:type="dcterms:W3CDTF">2024-12-08T09:48:35Z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0398283ACE364599A240D38F3F474187_13</vt:lpwstr>
  </property>
  <property fmtid="{D5CDD505-2E9C-101B-9397-08002B2CF9AE}" pid="3" name="KSOProductBuildVer">
    <vt:lpwstr>1033-12.2.0.13489</vt:lpwstr>
  </property>
</Properties>
</file>