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9" r:id="rId3"/>
    <p:sldId id="260" r:id="rId4"/>
    <p:sldId id="261" r:id="rId5"/>
    <p:sldId id="262" r:id="rId6"/>
    <p:sldId id="263" r:id="rId7"/>
    <p:sldId id="272" r:id="rId8"/>
    <p:sldId id="264" r:id="rId9"/>
    <p:sldId id="270" r:id="rId10"/>
    <p:sldId id="265" r:id="rId11"/>
    <p:sldId id="271" r:id="rId12"/>
    <p:sldId id="266" r:id="rId13"/>
    <p:sldId id="273"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642" autoAdjust="0"/>
  </p:normalViewPr>
  <p:slideViewPr>
    <p:cSldViewPr snapToGrid="0">
      <p:cViewPr varScale="1">
        <p:scale>
          <a:sx n="78" d="100"/>
          <a:sy n="78" d="100"/>
        </p:scale>
        <p:origin x="87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al Bharadwaj" userId="3e265db7f5a6437f" providerId="LiveId" clId="{CF1BE72E-55BF-4FB0-B673-27F1108DC933}"/>
    <pc:docChg chg="modSld">
      <pc:chgData name="Vishal Bharadwaj" userId="3e265db7f5a6437f" providerId="LiveId" clId="{CF1BE72E-55BF-4FB0-B673-27F1108DC933}" dt="2024-11-20T08:35:41.012" v="26" actId="20577"/>
      <pc:docMkLst>
        <pc:docMk/>
      </pc:docMkLst>
      <pc:sldChg chg="modSp mod">
        <pc:chgData name="Vishal Bharadwaj" userId="3e265db7f5a6437f" providerId="LiveId" clId="{CF1BE72E-55BF-4FB0-B673-27F1108DC933}" dt="2024-11-20T08:32:07.076" v="19" actId="20577"/>
        <pc:sldMkLst>
          <pc:docMk/>
          <pc:sldMk cId="144871500" sldId="262"/>
        </pc:sldMkLst>
        <pc:spChg chg="mod">
          <ac:chgData name="Vishal Bharadwaj" userId="3e265db7f5a6437f" providerId="LiveId" clId="{CF1BE72E-55BF-4FB0-B673-27F1108DC933}" dt="2024-11-20T08:32:07.076" v="19" actId="20577"/>
          <ac:spMkLst>
            <pc:docMk/>
            <pc:sldMk cId="144871500" sldId="262"/>
            <ac:spMk id="6" creationId="{42403CF0-2390-CDF6-8553-27F94D716B2F}"/>
          </ac:spMkLst>
        </pc:spChg>
      </pc:sldChg>
      <pc:sldChg chg="modSp mod">
        <pc:chgData name="Vishal Bharadwaj" userId="3e265db7f5a6437f" providerId="LiveId" clId="{CF1BE72E-55BF-4FB0-B673-27F1108DC933}" dt="2024-11-20T08:35:41.012" v="26" actId="20577"/>
        <pc:sldMkLst>
          <pc:docMk/>
          <pc:sldMk cId="2160296739" sldId="263"/>
        </pc:sldMkLst>
        <pc:spChg chg="mod">
          <ac:chgData name="Vishal Bharadwaj" userId="3e265db7f5a6437f" providerId="LiveId" clId="{CF1BE72E-55BF-4FB0-B673-27F1108DC933}" dt="2024-11-20T08:35:41.012" v="26" actId="20577"/>
          <ac:spMkLst>
            <pc:docMk/>
            <pc:sldMk cId="2160296739" sldId="263"/>
            <ac:spMk id="6" creationId="{42403CF0-2390-CDF6-8553-27F94D716B2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056BC7-9102-4DDE-96C5-F9590B9E51B9}" type="datetimeFigureOut">
              <a:rPr lang="en-IN" smtClean="0"/>
              <a:t>20-11-2024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75006F-4E97-4733-88E7-A9319A41E0A0}" type="slidenum">
              <a:rPr lang="en-IN" smtClean="0"/>
              <a:t>‹#›</a:t>
            </a:fld>
            <a:endParaRPr lang="en-IN"/>
          </a:p>
        </p:txBody>
      </p:sp>
    </p:spTree>
    <p:extLst>
      <p:ext uri="{BB962C8B-B14F-4D97-AF65-F5344CB8AC3E}">
        <p14:creationId xmlns:p14="http://schemas.microsoft.com/office/powerpoint/2010/main" val="3496664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75006F-4E97-4733-88E7-A9319A41E0A0}" type="slidenum">
              <a:rPr lang="en-IN" smtClean="0"/>
              <a:t>6</a:t>
            </a:fld>
            <a:endParaRPr lang="en-IN"/>
          </a:p>
        </p:txBody>
      </p:sp>
    </p:spTree>
    <p:extLst>
      <p:ext uri="{BB962C8B-B14F-4D97-AF65-F5344CB8AC3E}">
        <p14:creationId xmlns:p14="http://schemas.microsoft.com/office/powerpoint/2010/main" val="3549128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C7F4C-843C-B31F-6984-B15876E12AC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2390B0EC-2550-1C96-9092-C533F387D237}"/>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Tree>
    <p:extLst>
      <p:ext uri="{BB962C8B-B14F-4D97-AF65-F5344CB8AC3E}">
        <p14:creationId xmlns:p14="http://schemas.microsoft.com/office/powerpoint/2010/main" val="1939253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30B52-4AF4-56B9-F5A4-F6A4DBBF708C}"/>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469D48-FE6E-F35E-6A39-B7CC694B222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01AA4F-6C0D-14ED-49FE-30E8B81A5E63}"/>
              </a:ext>
            </a:extLst>
          </p:cNvPr>
          <p:cNvSpPr>
            <a:spLocks noGrp="1"/>
          </p:cNvSpPr>
          <p:nvPr>
            <p:ph type="dt" sz="half" idx="10"/>
          </p:nvPr>
        </p:nvSpPr>
        <p:spPr>
          <a:xfrm>
            <a:off x="838200" y="6356350"/>
            <a:ext cx="2743200" cy="365125"/>
          </a:xfrm>
          <a:prstGeom prst="rect">
            <a:avLst/>
          </a:prstGeom>
        </p:spPr>
        <p:txBody>
          <a:bodyPr/>
          <a:lstStyle/>
          <a:p>
            <a:endParaRPr lang="en-IN"/>
          </a:p>
        </p:txBody>
      </p:sp>
      <p:sp>
        <p:nvSpPr>
          <p:cNvPr id="5" name="Footer Placeholder 4">
            <a:extLst>
              <a:ext uri="{FF2B5EF4-FFF2-40B4-BE49-F238E27FC236}">
                <a16:creationId xmlns:a16="http://schemas.microsoft.com/office/drawing/2014/main" id="{790EC5AA-7C76-2051-AD8F-A563A0D5312D}"/>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B88ABAB0-99F8-7686-147F-47249B3E47DC}"/>
              </a:ext>
            </a:extLst>
          </p:cNvPr>
          <p:cNvSpPr>
            <a:spLocks noGrp="1"/>
          </p:cNvSpPr>
          <p:nvPr>
            <p:ph type="sldNum" sz="quarter" idx="12"/>
          </p:nvPr>
        </p:nvSpPr>
        <p:spPr>
          <a:xfrm>
            <a:off x="8610600" y="6356350"/>
            <a:ext cx="2743200" cy="365125"/>
          </a:xfrm>
          <a:prstGeom prst="rect">
            <a:avLst/>
          </a:prstGeom>
        </p:spPr>
        <p:txBody>
          <a:bodyPr/>
          <a:lstStyle/>
          <a:p>
            <a:fld id="{1FB72222-6C3A-4325-989C-6ACC575FA01E}" type="slidenum">
              <a:rPr lang="en-IN" smtClean="0"/>
              <a:t>‹#›</a:t>
            </a:fld>
            <a:endParaRPr lang="en-IN"/>
          </a:p>
        </p:txBody>
      </p:sp>
    </p:spTree>
    <p:extLst>
      <p:ext uri="{BB962C8B-B14F-4D97-AF65-F5344CB8AC3E}">
        <p14:creationId xmlns:p14="http://schemas.microsoft.com/office/powerpoint/2010/main" val="952393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783786-01A4-B97D-B4F8-9273FBC8BAE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9461E9-48A1-C875-9B58-6A9C57793D35}"/>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EB4078-23E0-090E-90DC-0E02B8A9AB0C}"/>
              </a:ext>
            </a:extLst>
          </p:cNvPr>
          <p:cNvSpPr>
            <a:spLocks noGrp="1"/>
          </p:cNvSpPr>
          <p:nvPr>
            <p:ph type="dt" sz="half" idx="10"/>
          </p:nvPr>
        </p:nvSpPr>
        <p:spPr>
          <a:xfrm>
            <a:off x="838200" y="6356350"/>
            <a:ext cx="2743200" cy="365125"/>
          </a:xfrm>
          <a:prstGeom prst="rect">
            <a:avLst/>
          </a:prstGeom>
        </p:spPr>
        <p:txBody>
          <a:bodyPr/>
          <a:lstStyle/>
          <a:p>
            <a:endParaRPr lang="en-IN"/>
          </a:p>
        </p:txBody>
      </p:sp>
      <p:sp>
        <p:nvSpPr>
          <p:cNvPr id="5" name="Footer Placeholder 4">
            <a:extLst>
              <a:ext uri="{FF2B5EF4-FFF2-40B4-BE49-F238E27FC236}">
                <a16:creationId xmlns:a16="http://schemas.microsoft.com/office/drawing/2014/main" id="{1B3A882A-0914-E019-7EBA-F983A19A5CD7}"/>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17DED0D4-35D8-4EF4-8158-517A665808A4}"/>
              </a:ext>
            </a:extLst>
          </p:cNvPr>
          <p:cNvSpPr>
            <a:spLocks noGrp="1"/>
          </p:cNvSpPr>
          <p:nvPr>
            <p:ph type="sldNum" sz="quarter" idx="12"/>
          </p:nvPr>
        </p:nvSpPr>
        <p:spPr>
          <a:xfrm>
            <a:off x="8610600" y="6356350"/>
            <a:ext cx="2743200" cy="365125"/>
          </a:xfrm>
          <a:prstGeom prst="rect">
            <a:avLst/>
          </a:prstGeom>
        </p:spPr>
        <p:txBody>
          <a:bodyPr/>
          <a:lstStyle/>
          <a:p>
            <a:fld id="{1FB72222-6C3A-4325-989C-6ACC575FA01E}" type="slidenum">
              <a:rPr lang="en-IN" smtClean="0"/>
              <a:t>‹#›</a:t>
            </a:fld>
            <a:endParaRPr lang="en-IN"/>
          </a:p>
        </p:txBody>
      </p:sp>
    </p:spTree>
    <p:extLst>
      <p:ext uri="{BB962C8B-B14F-4D97-AF65-F5344CB8AC3E}">
        <p14:creationId xmlns:p14="http://schemas.microsoft.com/office/powerpoint/2010/main" val="2430559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6D170-920A-2D4E-2C5D-328923F85D7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5547E0-1F1B-23B9-C03F-0953AB5DDE3D}"/>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AEDC67-AE64-C63B-B7CE-4AA8D5491284}"/>
              </a:ext>
            </a:extLst>
          </p:cNvPr>
          <p:cNvSpPr>
            <a:spLocks noGrp="1"/>
          </p:cNvSpPr>
          <p:nvPr>
            <p:ph type="dt" sz="half" idx="10"/>
          </p:nvPr>
        </p:nvSpPr>
        <p:spPr>
          <a:xfrm>
            <a:off x="838200" y="6356350"/>
            <a:ext cx="2743200" cy="365125"/>
          </a:xfrm>
          <a:prstGeom prst="rect">
            <a:avLst/>
          </a:prstGeom>
        </p:spPr>
        <p:txBody>
          <a:bodyPr/>
          <a:lstStyle/>
          <a:p>
            <a:endParaRPr lang="en-IN"/>
          </a:p>
        </p:txBody>
      </p:sp>
      <p:sp>
        <p:nvSpPr>
          <p:cNvPr id="5" name="Footer Placeholder 4">
            <a:extLst>
              <a:ext uri="{FF2B5EF4-FFF2-40B4-BE49-F238E27FC236}">
                <a16:creationId xmlns:a16="http://schemas.microsoft.com/office/drawing/2014/main" id="{086E849F-29B7-899D-3820-8F86BD90A586}"/>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3EB07280-235B-4ED5-298E-91AFFDFDA34D}"/>
              </a:ext>
            </a:extLst>
          </p:cNvPr>
          <p:cNvSpPr>
            <a:spLocks noGrp="1"/>
          </p:cNvSpPr>
          <p:nvPr>
            <p:ph type="sldNum" sz="quarter" idx="12"/>
          </p:nvPr>
        </p:nvSpPr>
        <p:spPr>
          <a:xfrm>
            <a:off x="8610600" y="6356350"/>
            <a:ext cx="2743200" cy="365125"/>
          </a:xfrm>
          <a:prstGeom prst="rect">
            <a:avLst/>
          </a:prstGeom>
        </p:spPr>
        <p:txBody>
          <a:bodyPr/>
          <a:lstStyle/>
          <a:p>
            <a:fld id="{1FB72222-6C3A-4325-989C-6ACC575FA01E}" type="slidenum">
              <a:rPr lang="en-IN" smtClean="0"/>
              <a:t>‹#›</a:t>
            </a:fld>
            <a:endParaRPr lang="en-IN"/>
          </a:p>
        </p:txBody>
      </p:sp>
    </p:spTree>
    <p:extLst>
      <p:ext uri="{BB962C8B-B14F-4D97-AF65-F5344CB8AC3E}">
        <p14:creationId xmlns:p14="http://schemas.microsoft.com/office/powerpoint/2010/main" val="1913676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FC0DB-E068-DF61-DDA8-E88C33A09F48}"/>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FE3A397-B2B1-D55D-AC35-46099923AC3B}"/>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91DC97-FC27-881A-C302-43DFC47F3CF1}"/>
              </a:ext>
            </a:extLst>
          </p:cNvPr>
          <p:cNvSpPr>
            <a:spLocks noGrp="1"/>
          </p:cNvSpPr>
          <p:nvPr>
            <p:ph type="dt" sz="half" idx="10"/>
          </p:nvPr>
        </p:nvSpPr>
        <p:spPr>
          <a:xfrm>
            <a:off x="838200" y="6356350"/>
            <a:ext cx="2743200" cy="365125"/>
          </a:xfrm>
          <a:prstGeom prst="rect">
            <a:avLst/>
          </a:prstGeom>
        </p:spPr>
        <p:txBody>
          <a:bodyPr/>
          <a:lstStyle/>
          <a:p>
            <a:endParaRPr lang="en-IN"/>
          </a:p>
        </p:txBody>
      </p:sp>
      <p:sp>
        <p:nvSpPr>
          <p:cNvPr id="5" name="Footer Placeholder 4">
            <a:extLst>
              <a:ext uri="{FF2B5EF4-FFF2-40B4-BE49-F238E27FC236}">
                <a16:creationId xmlns:a16="http://schemas.microsoft.com/office/drawing/2014/main" id="{21878D8F-7705-7C40-8876-BC621971CD6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A3452762-5F64-A15D-A7CC-0FB472C84BFB}"/>
              </a:ext>
            </a:extLst>
          </p:cNvPr>
          <p:cNvSpPr>
            <a:spLocks noGrp="1"/>
          </p:cNvSpPr>
          <p:nvPr>
            <p:ph type="sldNum" sz="quarter" idx="12"/>
          </p:nvPr>
        </p:nvSpPr>
        <p:spPr>
          <a:xfrm>
            <a:off x="8610600" y="6356350"/>
            <a:ext cx="2743200" cy="365125"/>
          </a:xfrm>
          <a:prstGeom prst="rect">
            <a:avLst/>
          </a:prstGeom>
        </p:spPr>
        <p:txBody>
          <a:bodyPr/>
          <a:lstStyle/>
          <a:p>
            <a:fld id="{1FB72222-6C3A-4325-989C-6ACC575FA01E}" type="slidenum">
              <a:rPr lang="en-IN" smtClean="0"/>
              <a:t>‹#›</a:t>
            </a:fld>
            <a:endParaRPr lang="en-IN"/>
          </a:p>
        </p:txBody>
      </p:sp>
    </p:spTree>
    <p:extLst>
      <p:ext uri="{BB962C8B-B14F-4D97-AF65-F5344CB8AC3E}">
        <p14:creationId xmlns:p14="http://schemas.microsoft.com/office/powerpoint/2010/main" val="1643435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FA8F8-4C93-6C45-FFA3-0CE44CA9CFD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4C966F-149B-29C8-59D7-567514BE9686}"/>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D2363F-78F5-7B35-F066-AF272E2DA69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062309-E80B-985C-BDDA-03ACE6AC5948}"/>
              </a:ext>
            </a:extLst>
          </p:cNvPr>
          <p:cNvSpPr>
            <a:spLocks noGrp="1"/>
          </p:cNvSpPr>
          <p:nvPr>
            <p:ph type="dt" sz="half" idx="10"/>
          </p:nvPr>
        </p:nvSpPr>
        <p:spPr>
          <a:xfrm>
            <a:off x="838200" y="6356350"/>
            <a:ext cx="2743200" cy="365125"/>
          </a:xfrm>
          <a:prstGeom prst="rect">
            <a:avLst/>
          </a:prstGeom>
        </p:spPr>
        <p:txBody>
          <a:bodyPr/>
          <a:lstStyle/>
          <a:p>
            <a:endParaRPr lang="en-IN"/>
          </a:p>
        </p:txBody>
      </p:sp>
      <p:sp>
        <p:nvSpPr>
          <p:cNvPr id="6" name="Footer Placeholder 5">
            <a:extLst>
              <a:ext uri="{FF2B5EF4-FFF2-40B4-BE49-F238E27FC236}">
                <a16:creationId xmlns:a16="http://schemas.microsoft.com/office/drawing/2014/main" id="{1AD5085E-2B82-6149-4E7B-AB94F3EEEF9F}"/>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F193A52D-B2C3-0693-0D97-E8700E8CACE2}"/>
              </a:ext>
            </a:extLst>
          </p:cNvPr>
          <p:cNvSpPr>
            <a:spLocks noGrp="1"/>
          </p:cNvSpPr>
          <p:nvPr>
            <p:ph type="sldNum" sz="quarter" idx="12"/>
          </p:nvPr>
        </p:nvSpPr>
        <p:spPr>
          <a:xfrm>
            <a:off x="8610600" y="6356350"/>
            <a:ext cx="2743200" cy="365125"/>
          </a:xfrm>
          <a:prstGeom prst="rect">
            <a:avLst/>
          </a:prstGeom>
        </p:spPr>
        <p:txBody>
          <a:bodyPr/>
          <a:lstStyle/>
          <a:p>
            <a:fld id="{1FB72222-6C3A-4325-989C-6ACC575FA01E}" type="slidenum">
              <a:rPr lang="en-IN" smtClean="0"/>
              <a:t>‹#›</a:t>
            </a:fld>
            <a:endParaRPr lang="en-IN"/>
          </a:p>
        </p:txBody>
      </p:sp>
    </p:spTree>
    <p:extLst>
      <p:ext uri="{BB962C8B-B14F-4D97-AF65-F5344CB8AC3E}">
        <p14:creationId xmlns:p14="http://schemas.microsoft.com/office/powerpoint/2010/main" val="27038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C9BE3-B161-CDE6-0FBC-9B24B6F668AF}"/>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F76472-6036-0C33-802A-E101A562F390}"/>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DE027D-9414-AE87-0606-47B2743834E3}"/>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CC5607B-F5B0-2140-62B5-38049D226FC8}"/>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8897D3-EAF3-1D5C-44D4-BE2D9497539C}"/>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FA53B1B-C430-7121-F572-605CD864C737}"/>
              </a:ext>
            </a:extLst>
          </p:cNvPr>
          <p:cNvSpPr>
            <a:spLocks noGrp="1"/>
          </p:cNvSpPr>
          <p:nvPr>
            <p:ph type="dt" sz="half" idx="10"/>
          </p:nvPr>
        </p:nvSpPr>
        <p:spPr>
          <a:xfrm>
            <a:off x="838200" y="6356350"/>
            <a:ext cx="2743200" cy="365125"/>
          </a:xfrm>
          <a:prstGeom prst="rect">
            <a:avLst/>
          </a:prstGeom>
        </p:spPr>
        <p:txBody>
          <a:bodyPr/>
          <a:lstStyle/>
          <a:p>
            <a:endParaRPr lang="en-IN"/>
          </a:p>
        </p:txBody>
      </p:sp>
      <p:sp>
        <p:nvSpPr>
          <p:cNvPr id="8" name="Footer Placeholder 7">
            <a:extLst>
              <a:ext uri="{FF2B5EF4-FFF2-40B4-BE49-F238E27FC236}">
                <a16:creationId xmlns:a16="http://schemas.microsoft.com/office/drawing/2014/main" id="{E126D1BD-5319-D9BE-0D46-939882A34BC3}"/>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7F9A6116-76D8-1059-3F84-D8E57254865C}"/>
              </a:ext>
            </a:extLst>
          </p:cNvPr>
          <p:cNvSpPr>
            <a:spLocks noGrp="1"/>
          </p:cNvSpPr>
          <p:nvPr>
            <p:ph type="sldNum" sz="quarter" idx="12"/>
          </p:nvPr>
        </p:nvSpPr>
        <p:spPr>
          <a:xfrm>
            <a:off x="8610600" y="6356350"/>
            <a:ext cx="2743200" cy="365125"/>
          </a:xfrm>
          <a:prstGeom prst="rect">
            <a:avLst/>
          </a:prstGeom>
        </p:spPr>
        <p:txBody>
          <a:bodyPr/>
          <a:lstStyle/>
          <a:p>
            <a:fld id="{1FB72222-6C3A-4325-989C-6ACC575FA01E}" type="slidenum">
              <a:rPr lang="en-IN" smtClean="0"/>
              <a:t>‹#›</a:t>
            </a:fld>
            <a:endParaRPr lang="en-IN"/>
          </a:p>
        </p:txBody>
      </p:sp>
    </p:spTree>
    <p:extLst>
      <p:ext uri="{BB962C8B-B14F-4D97-AF65-F5344CB8AC3E}">
        <p14:creationId xmlns:p14="http://schemas.microsoft.com/office/powerpoint/2010/main" val="881289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FB6AF-9B37-ACB1-2D61-FC38E6A7D08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221F720-D105-DE9E-909B-4B47F4CCBD10}"/>
              </a:ext>
            </a:extLst>
          </p:cNvPr>
          <p:cNvSpPr>
            <a:spLocks noGrp="1"/>
          </p:cNvSpPr>
          <p:nvPr>
            <p:ph type="dt" sz="half" idx="10"/>
          </p:nvPr>
        </p:nvSpPr>
        <p:spPr>
          <a:xfrm>
            <a:off x="838200" y="6356350"/>
            <a:ext cx="2743200" cy="365125"/>
          </a:xfrm>
          <a:prstGeom prst="rect">
            <a:avLst/>
          </a:prstGeom>
        </p:spPr>
        <p:txBody>
          <a:bodyPr/>
          <a:lstStyle/>
          <a:p>
            <a:endParaRPr lang="en-IN"/>
          </a:p>
        </p:txBody>
      </p:sp>
      <p:sp>
        <p:nvSpPr>
          <p:cNvPr id="4" name="Footer Placeholder 3">
            <a:extLst>
              <a:ext uri="{FF2B5EF4-FFF2-40B4-BE49-F238E27FC236}">
                <a16:creationId xmlns:a16="http://schemas.microsoft.com/office/drawing/2014/main" id="{0CC88AEE-19B7-BD80-0B69-68BF3A77EC7A}"/>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55834046-CE68-8199-39C8-252798D71B83}"/>
              </a:ext>
            </a:extLst>
          </p:cNvPr>
          <p:cNvSpPr>
            <a:spLocks noGrp="1"/>
          </p:cNvSpPr>
          <p:nvPr>
            <p:ph type="sldNum" sz="quarter" idx="12"/>
          </p:nvPr>
        </p:nvSpPr>
        <p:spPr>
          <a:xfrm>
            <a:off x="8610600" y="6356350"/>
            <a:ext cx="2743200" cy="365125"/>
          </a:xfrm>
          <a:prstGeom prst="rect">
            <a:avLst/>
          </a:prstGeom>
        </p:spPr>
        <p:txBody>
          <a:bodyPr/>
          <a:lstStyle/>
          <a:p>
            <a:fld id="{1FB72222-6C3A-4325-989C-6ACC575FA01E}" type="slidenum">
              <a:rPr lang="en-IN" smtClean="0"/>
              <a:t>‹#›</a:t>
            </a:fld>
            <a:endParaRPr lang="en-IN"/>
          </a:p>
        </p:txBody>
      </p:sp>
    </p:spTree>
    <p:extLst>
      <p:ext uri="{BB962C8B-B14F-4D97-AF65-F5344CB8AC3E}">
        <p14:creationId xmlns:p14="http://schemas.microsoft.com/office/powerpoint/2010/main" val="243657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6C08FC-5528-A37F-FFA5-BCF571AF23B6}"/>
              </a:ext>
            </a:extLst>
          </p:cNvPr>
          <p:cNvSpPr>
            <a:spLocks noGrp="1"/>
          </p:cNvSpPr>
          <p:nvPr>
            <p:ph type="dt" sz="half" idx="10"/>
          </p:nvPr>
        </p:nvSpPr>
        <p:spPr>
          <a:xfrm>
            <a:off x="838200" y="6356350"/>
            <a:ext cx="2743200" cy="365125"/>
          </a:xfrm>
          <a:prstGeom prst="rect">
            <a:avLst/>
          </a:prstGeom>
        </p:spPr>
        <p:txBody>
          <a:bodyPr/>
          <a:lstStyle/>
          <a:p>
            <a:endParaRPr lang="en-IN"/>
          </a:p>
        </p:txBody>
      </p:sp>
      <p:sp>
        <p:nvSpPr>
          <p:cNvPr id="3" name="Footer Placeholder 2">
            <a:extLst>
              <a:ext uri="{FF2B5EF4-FFF2-40B4-BE49-F238E27FC236}">
                <a16:creationId xmlns:a16="http://schemas.microsoft.com/office/drawing/2014/main" id="{A9CEC528-3997-C8C5-2D66-179D5788017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DC7F1F73-0C07-C38B-22E3-7BE16BCF8239}"/>
              </a:ext>
            </a:extLst>
          </p:cNvPr>
          <p:cNvSpPr>
            <a:spLocks noGrp="1"/>
          </p:cNvSpPr>
          <p:nvPr>
            <p:ph type="sldNum" sz="quarter" idx="12"/>
          </p:nvPr>
        </p:nvSpPr>
        <p:spPr>
          <a:xfrm>
            <a:off x="8610600" y="6356350"/>
            <a:ext cx="2743200" cy="365125"/>
          </a:xfrm>
          <a:prstGeom prst="rect">
            <a:avLst/>
          </a:prstGeom>
        </p:spPr>
        <p:txBody>
          <a:bodyPr/>
          <a:lstStyle/>
          <a:p>
            <a:fld id="{1FB72222-6C3A-4325-989C-6ACC575FA01E}" type="slidenum">
              <a:rPr lang="en-IN" smtClean="0"/>
              <a:t>‹#›</a:t>
            </a:fld>
            <a:endParaRPr lang="en-IN"/>
          </a:p>
        </p:txBody>
      </p:sp>
    </p:spTree>
    <p:extLst>
      <p:ext uri="{BB962C8B-B14F-4D97-AF65-F5344CB8AC3E}">
        <p14:creationId xmlns:p14="http://schemas.microsoft.com/office/powerpoint/2010/main" val="334384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5ED29-4B17-1B9D-84F8-DC8B063DA9A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6F5440-402A-D481-EC74-766C6CCED535}"/>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D7797F4-7184-32C9-88E7-4D8CC262182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5934A6-0699-7C79-008F-5EB7EA19B8EC}"/>
              </a:ext>
            </a:extLst>
          </p:cNvPr>
          <p:cNvSpPr>
            <a:spLocks noGrp="1"/>
          </p:cNvSpPr>
          <p:nvPr>
            <p:ph type="dt" sz="half" idx="10"/>
          </p:nvPr>
        </p:nvSpPr>
        <p:spPr>
          <a:xfrm>
            <a:off x="838200" y="6356350"/>
            <a:ext cx="2743200" cy="365125"/>
          </a:xfrm>
          <a:prstGeom prst="rect">
            <a:avLst/>
          </a:prstGeom>
        </p:spPr>
        <p:txBody>
          <a:bodyPr/>
          <a:lstStyle/>
          <a:p>
            <a:endParaRPr lang="en-IN"/>
          </a:p>
        </p:txBody>
      </p:sp>
      <p:sp>
        <p:nvSpPr>
          <p:cNvPr id="6" name="Footer Placeholder 5">
            <a:extLst>
              <a:ext uri="{FF2B5EF4-FFF2-40B4-BE49-F238E27FC236}">
                <a16:creationId xmlns:a16="http://schemas.microsoft.com/office/drawing/2014/main" id="{ED8AE608-3D8E-D8E2-BCE3-7F4E8462BF0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A545A092-B516-BAA9-9210-C87D41E7A949}"/>
              </a:ext>
            </a:extLst>
          </p:cNvPr>
          <p:cNvSpPr>
            <a:spLocks noGrp="1"/>
          </p:cNvSpPr>
          <p:nvPr>
            <p:ph type="sldNum" sz="quarter" idx="12"/>
          </p:nvPr>
        </p:nvSpPr>
        <p:spPr>
          <a:xfrm>
            <a:off x="8610600" y="6356350"/>
            <a:ext cx="2743200" cy="365125"/>
          </a:xfrm>
          <a:prstGeom prst="rect">
            <a:avLst/>
          </a:prstGeom>
        </p:spPr>
        <p:txBody>
          <a:bodyPr/>
          <a:lstStyle/>
          <a:p>
            <a:fld id="{1FB72222-6C3A-4325-989C-6ACC575FA01E}" type="slidenum">
              <a:rPr lang="en-IN" smtClean="0"/>
              <a:t>‹#›</a:t>
            </a:fld>
            <a:endParaRPr lang="en-IN"/>
          </a:p>
        </p:txBody>
      </p:sp>
    </p:spTree>
    <p:extLst>
      <p:ext uri="{BB962C8B-B14F-4D97-AF65-F5344CB8AC3E}">
        <p14:creationId xmlns:p14="http://schemas.microsoft.com/office/powerpoint/2010/main" val="1279750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51674-2773-85B9-5D13-675502CD092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2E6DBA7-288B-BB8F-6F19-2C72232DBD7D}"/>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DBBEB4E-A422-51B8-5DD6-793D4AB09F06}"/>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AA1595-DD64-C3D9-52C7-00EDCF340D11}"/>
              </a:ext>
            </a:extLst>
          </p:cNvPr>
          <p:cNvSpPr>
            <a:spLocks noGrp="1"/>
          </p:cNvSpPr>
          <p:nvPr>
            <p:ph type="dt" sz="half" idx="10"/>
          </p:nvPr>
        </p:nvSpPr>
        <p:spPr>
          <a:xfrm>
            <a:off x="838200" y="6356350"/>
            <a:ext cx="2743200" cy="365125"/>
          </a:xfrm>
          <a:prstGeom prst="rect">
            <a:avLst/>
          </a:prstGeom>
        </p:spPr>
        <p:txBody>
          <a:bodyPr/>
          <a:lstStyle/>
          <a:p>
            <a:endParaRPr lang="en-IN"/>
          </a:p>
        </p:txBody>
      </p:sp>
      <p:sp>
        <p:nvSpPr>
          <p:cNvPr id="6" name="Footer Placeholder 5">
            <a:extLst>
              <a:ext uri="{FF2B5EF4-FFF2-40B4-BE49-F238E27FC236}">
                <a16:creationId xmlns:a16="http://schemas.microsoft.com/office/drawing/2014/main" id="{8229E52C-6BAC-58A5-711E-C06A6B1371F3}"/>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7C40756-A897-E5AA-D34C-CC3F5F5E3D78}"/>
              </a:ext>
            </a:extLst>
          </p:cNvPr>
          <p:cNvSpPr>
            <a:spLocks noGrp="1"/>
          </p:cNvSpPr>
          <p:nvPr>
            <p:ph type="sldNum" sz="quarter" idx="12"/>
          </p:nvPr>
        </p:nvSpPr>
        <p:spPr>
          <a:xfrm>
            <a:off x="8610600" y="6356350"/>
            <a:ext cx="2743200" cy="365125"/>
          </a:xfrm>
          <a:prstGeom prst="rect">
            <a:avLst/>
          </a:prstGeom>
        </p:spPr>
        <p:txBody>
          <a:bodyPr/>
          <a:lstStyle/>
          <a:p>
            <a:fld id="{1FB72222-6C3A-4325-989C-6ACC575FA01E}" type="slidenum">
              <a:rPr lang="en-IN" smtClean="0"/>
              <a:t>‹#›</a:t>
            </a:fld>
            <a:endParaRPr lang="en-IN"/>
          </a:p>
        </p:txBody>
      </p:sp>
    </p:spTree>
    <p:extLst>
      <p:ext uri="{BB962C8B-B14F-4D97-AF65-F5344CB8AC3E}">
        <p14:creationId xmlns:p14="http://schemas.microsoft.com/office/powerpoint/2010/main" val="220317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6876A83-E534-8A8B-1483-F5618D6B4F62}"/>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2471651" cy="6858000"/>
          </a:xfrm>
          <a:prstGeom prst="rect">
            <a:avLst/>
          </a:prstGeom>
        </p:spPr>
      </p:pic>
      <p:pic>
        <p:nvPicPr>
          <p:cNvPr id="10" name="Picture 9">
            <a:extLst>
              <a:ext uri="{FF2B5EF4-FFF2-40B4-BE49-F238E27FC236}">
                <a16:creationId xmlns:a16="http://schemas.microsoft.com/office/drawing/2014/main" id="{1ACC8704-CF87-8F5E-4EF2-FEAE97859559}"/>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38847" y="1576110"/>
            <a:ext cx="2211207" cy="3067426"/>
          </a:xfrm>
          <a:prstGeom prst="rect">
            <a:avLst/>
          </a:prstGeom>
        </p:spPr>
      </p:pic>
      <p:pic>
        <p:nvPicPr>
          <p:cNvPr id="12" name="Picture 11">
            <a:extLst>
              <a:ext uri="{FF2B5EF4-FFF2-40B4-BE49-F238E27FC236}">
                <a16:creationId xmlns:a16="http://schemas.microsoft.com/office/drawing/2014/main" id="{28474A41-4E7C-3B2B-B301-C6B54F554166}"/>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1536054" y="0"/>
            <a:ext cx="257694" cy="6858000"/>
          </a:xfrm>
          <a:prstGeom prst="rect">
            <a:avLst/>
          </a:prstGeom>
        </p:spPr>
      </p:pic>
    </p:spTree>
    <p:extLst>
      <p:ext uri="{BB962C8B-B14F-4D97-AF65-F5344CB8AC3E}">
        <p14:creationId xmlns:p14="http://schemas.microsoft.com/office/powerpoint/2010/main" val="2316793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ijrsset.org/pdfs/v2-i7/23.pdf" TargetMode="External"/><Relationship Id="rId2" Type="http://schemas.openxmlformats.org/officeDocument/2006/relationships/hyperlink" Target="https://www.researchgate.net/profile/Prathyusha-Nama/publication/385207252_AI-Powered_Mobile_Applications_Revolutionizing_User_Interaction_Through_Intelligent_Features_and_Context-Aware_Services/links/671a62bcedbc012ea13d0a09/AI-Powered-Mobile-Applications-Revolutionizing-User-Interaction-Through-Intelligent-Features-and-Context-Aware-Services.pdf" TargetMode="External"/><Relationship Id="rId1" Type="http://schemas.openxmlformats.org/officeDocument/2006/relationships/slideLayout" Target="../slideLayouts/slideLayout2.xml"/><Relationship Id="rId4" Type="http://schemas.openxmlformats.org/officeDocument/2006/relationships/hyperlink" Target="https://dl.acm.org/doi/pdf/10.1145/108844.108862"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5;p1">
            <a:extLst>
              <a:ext uri="{FF2B5EF4-FFF2-40B4-BE49-F238E27FC236}">
                <a16:creationId xmlns:a16="http://schemas.microsoft.com/office/drawing/2014/main" id="{D2B944A9-7A2C-35F9-414D-028FD505D53D}"/>
              </a:ext>
            </a:extLst>
          </p:cNvPr>
          <p:cNvSpPr txBox="1">
            <a:spLocks/>
          </p:cNvSpPr>
          <p:nvPr/>
        </p:nvSpPr>
        <p:spPr>
          <a:xfrm>
            <a:off x="3238067" y="1353693"/>
            <a:ext cx="7570787" cy="1311275"/>
          </a:xfrm>
          <a:prstGeom prst="rect">
            <a:avLst/>
          </a:prstGeom>
          <a:noFill/>
          <a:ln>
            <a:noFill/>
          </a:ln>
        </p:spPr>
        <p:txBody>
          <a:bodyPr spcFirstLastPara="1" wrap="square" lIns="91425" tIns="45700" rIns="91425" bIns="457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sz="4000" b="1" dirty="0">
                <a:solidFill>
                  <a:srgbClr val="1581AA"/>
                </a:solidFill>
                <a:ea typeface="Calibri"/>
                <a:cs typeface="Calibri"/>
                <a:sym typeface="Calibri"/>
              </a:rPr>
              <a:t>TITLE : One App</a:t>
            </a:r>
            <a:endParaRPr lang="en-US" sz="4000" b="1" dirty="0">
              <a:solidFill>
                <a:schemeClr val="accent1"/>
              </a:solidFill>
              <a:ea typeface="Calibri"/>
              <a:cs typeface="Calibri"/>
              <a:sym typeface="Calibri"/>
            </a:endParaRPr>
          </a:p>
        </p:txBody>
      </p:sp>
      <p:sp>
        <p:nvSpPr>
          <p:cNvPr id="3" name="Google Shape;56;p1">
            <a:extLst>
              <a:ext uri="{FF2B5EF4-FFF2-40B4-BE49-F238E27FC236}">
                <a16:creationId xmlns:a16="http://schemas.microsoft.com/office/drawing/2014/main" id="{9E09A224-8821-7A52-BD2D-8AF60BDE705D}"/>
              </a:ext>
            </a:extLst>
          </p:cNvPr>
          <p:cNvSpPr txBox="1">
            <a:spLocks/>
          </p:cNvSpPr>
          <p:nvPr/>
        </p:nvSpPr>
        <p:spPr>
          <a:xfrm>
            <a:off x="2554633" y="3411263"/>
            <a:ext cx="4642578" cy="1681163"/>
          </a:xfrm>
          <a:prstGeom prst="rect">
            <a:avLst/>
          </a:prstGeom>
          <a:noFill/>
          <a:ln>
            <a:noFill/>
          </a:ln>
        </p:spPr>
        <p:txBody>
          <a:bodyPr spcFirstLastPara="1" wrap="square" lIns="91425" tIns="45700" rIns="91425" bIns="457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Clr>
                <a:srgbClr val="353535"/>
              </a:buClr>
              <a:buSzPts val="550"/>
              <a:buFont typeface="Times New Roman"/>
              <a:buNone/>
            </a:pPr>
            <a:r>
              <a:rPr lang="en-US" sz="2200" b="1" dirty="0">
                <a:solidFill>
                  <a:srgbClr val="000000"/>
                </a:solidFill>
                <a:latin typeface="Times New Roman"/>
                <a:ea typeface="Times New Roman"/>
                <a:cs typeface="Times New Roman"/>
                <a:sym typeface="Times New Roman"/>
              </a:rPr>
              <a:t>         </a:t>
            </a:r>
            <a:r>
              <a:rPr lang="en-US" sz="2200" b="1" dirty="0">
                <a:solidFill>
                  <a:srgbClr val="000000"/>
                </a:solidFill>
                <a:latin typeface="+mj-lt"/>
                <a:ea typeface="Times New Roman"/>
                <a:cs typeface="Times New Roman"/>
                <a:sym typeface="Times New Roman"/>
              </a:rPr>
              <a:t>Under the Guidance</a:t>
            </a:r>
            <a:r>
              <a:rPr lang="en-US" sz="2200" dirty="0">
                <a:solidFill>
                  <a:srgbClr val="000000"/>
                </a:solidFill>
                <a:latin typeface="+mj-lt"/>
                <a:ea typeface="Times New Roman"/>
                <a:cs typeface="Times New Roman"/>
                <a:sym typeface="Times New Roman"/>
              </a:rPr>
              <a:t> </a:t>
            </a:r>
            <a:r>
              <a:rPr lang="en-US" sz="2200" b="1" dirty="0">
                <a:solidFill>
                  <a:srgbClr val="000000"/>
                </a:solidFill>
                <a:latin typeface="+mj-lt"/>
                <a:ea typeface="Times New Roman"/>
                <a:cs typeface="Times New Roman"/>
                <a:sym typeface="Times New Roman"/>
              </a:rPr>
              <a:t>of</a:t>
            </a:r>
            <a:r>
              <a:rPr lang="en-US" sz="2200" dirty="0">
                <a:solidFill>
                  <a:srgbClr val="000000"/>
                </a:solidFill>
                <a:latin typeface="+mj-lt"/>
                <a:ea typeface="Times New Roman"/>
                <a:cs typeface="Times New Roman"/>
                <a:sym typeface="Times New Roman"/>
              </a:rPr>
              <a:t>  </a:t>
            </a:r>
          </a:p>
          <a:p>
            <a:pPr marL="0" indent="0">
              <a:spcBef>
                <a:spcPts val="0"/>
              </a:spcBef>
              <a:buClr>
                <a:srgbClr val="353535"/>
              </a:buClr>
              <a:buSzPts val="550"/>
              <a:buFont typeface="Times New Roman"/>
              <a:buNone/>
            </a:pPr>
            <a:r>
              <a:rPr lang="en-US" sz="2200" b="1" dirty="0">
                <a:solidFill>
                  <a:srgbClr val="000000"/>
                </a:solidFill>
                <a:latin typeface="+mj-lt"/>
                <a:ea typeface="Times New Roman"/>
                <a:cs typeface="Times New Roman"/>
                <a:sym typeface="Times New Roman"/>
              </a:rPr>
              <a:t>          </a:t>
            </a:r>
          </a:p>
          <a:p>
            <a:pPr marL="0" indent="0">
              <a:spcBef>
                <a:spcPts val="0"/>
              </a:spcBef>
              <a:buClr>
                <a:srgbClr val="353535"/>
              </a:buClr>
              <a:buSzPts val="550"/>
              <a:buFont typeface="Times New Roman"/>
              <a:buNone/>
            </a:pPr>
            <a:r>
              <a:rPr lang="en-US" sz="2200" b="1" dirty="0">
                <a:solidFill>
                  <a:srgbClr val="000000"/>
                </a:solidFill>
                <a:latin typeface="+mj-lt"/>
                <a:ea typeface="Calibri"/>
                <a:cs typeface="Times New Roman"/>
                <a:sym typeface="Times New Roman"/>
              </a:rPr>
              <a:t>	</a:t>
            </a:r>
            <a:r>
              <a:rPr lang="en-US" sz="1800" b="1" dirty="0">
                <a:solidFill>
                  <a:srgbClr val="404040"/>
                </a:solidFill>
                <a:latin typeface="+mj-lt"/>
                <a:ea typeface="Calibri"/>
                <a:cs typeface="Calibri"/>
                <a:sym typeface="Calibri"/>
              </a:rPr>
              <a:t>Prof. </a:t>
            </a:r>
            <a:r>
              <a:rPr lang="en-US" sz="1800" b="1" dirty="0" err="1">
                <a:solidFill>
                  <a:srgbClr val="404040"/>
                </a:solidFill>
                <a:latin typeface="+mj-lt"/>
                <a:ea typeface="Calibri"/>
                <a:cs typeface="Calibri"/>
                <a:sym typeface="Calibri"/>
              </a:rPr>
              <a:t>Mrs.Vinutha</a:t>
            </a:r>
            <a:r>
              <a:rPr lang="en-US" sz="1800" b="1" dirty="0">
                <a:solidFill>
                  <a:srgbClr val="404040"/>
                </a:solidFill>
                <a:latin typeface="+mj-lt"/>
                <a:ea typeface="Calibri"/>
                <a:cs typeface="Calibri"/>
                <a:sym typeface="Calibri"/>
              </a:rPr>
              <a:t> Raghu </a:t>
            </a:r>
          </a:p>
          <a:p>
            <a:pPr marL="0" indent="0">
              <a:spcBef>
                <a:spcPts val="0"/>
              </a:spcBef>
              <a:buClr>
                <a:srgbClr val="353535"/>
              </a:buClr>
              <a:buSzPts val="550"/>
              <a:buFont typeface="Times New Roman"/>
              <a:buNone/>
            </a:pPr>
            <a:r>
              <a:rPr lang="en-US" sz="1800" b="1" dirty="0">
                <a:solidFill>
                  <a:srgbClr val="404040"/>
                </a:solidFill>
                <a:latin typeface="+mj-lt"/>
                <a:ea typeface="Calibri"/>
                <a:cs typeface="Calibri"/>
                <a:sym typeface="Calibri"/>
              </a:rPr>
              <a:t>                   Assistant professor           </a:t>
            </a:r>
          </a:p>
          <a:p>
            <a:pPr marL="0" indent="0">
              <a:spcBef>
                <a:spcPts val="0"/>
              </a:spcBef>
              <a:buClr>
                <a:srgbClr val="353535"/>
              </a:buClr>
              <a:buSzPts val="550"/>
              <a:buFont typeface="Times New Roman"/>
              <a:buNone/>
            </a:pPr>
            <a:r>
              <a:rPr lang="en-US" sz="1800" b="1" dirty="0">
                <a:solidFill>
                  <a:srgbClr val="404040"/>
                </a:solidFill>
                <a:latin typeface="+mj-lt"/>
                <a:ea typeface="Calibri"/>
                <a:cs typeface="Calibri"/>
                <a:sym typeface="Calibri"/>
              </a:rPr>
              <a:t>                   Department of ISE</a:t>
            </a:r>
          </a:p>
          <a:p>
            <a:pPr marL="0" indent="0">
              <a:spcBef>
                <a:spcPts val="0"/>
              </a:spcBef>
              <a:buClr>
                <a:srgbClr val="353535"/>
              </a:buClr>
              <a:buSzPts val="450"/>
              <a:buFont typeface="Calibri"/>
              <a:buNone/>
            </a:pPr>
            <a:r>
              <a:rPr lang="en-US" sz="1800" b="1" dirty="0">
                <a:solidFill>
                  <a:srgbClr val="404040"/>
                </a:solidFill>
                <a:latin typeface="+mj-lt"/>
                <a:ea typeface="Calibri"/>
                <a:cs typeface="Calibri"/>
                <a:sym typeface="Calibri"/>
              </a:rPr>
              <a:t>           Acharya Institute Of Technology </a:t>
            </a:r>
          </a:p>
          <a:p>
            <a:pPr marL="0" indent="0" algn="ctr">
              <a:buClr>
                <a:srgbClr val="353535"/>
              </a:buClr>
              <a:buSzPts val="550"/>
              <a:buFont typeface="Times New Roman"/>
              <a:buNone/>
            </a:pPr>
            <a:endParaRPr lang="en-US" sz="2400" b="1" dirty="0">
              <a:solidFill>
                <a:srgbClr val="404040"/>
              </a:solidFill>
              <a:latin typeface="Calibri"/>
              <a:ea typeface="Calibri"/>
              <a:cs typeface="Calibri"/>
              <a:sym typeface="Calibri"/>
            </a:endParaRPr>
          </a:p>
          <a:p>
            <a:pPr marL="0" indent="0" algn="ctr">
              <a:buClr>
                <a:srgbClr val="353535"/>
              </a:buClr>
              <a:buSzPts val="550"/>
              <a:buFont typeface="Times New Roman"/>
              <a:buNone/>
            </a:pPr>
            <a:r>
              <a:rPr lang="en-US" sz="2200" dirty="0">
                <a:solidFill>
                  <a:srgbClr val="000000"/>
                </a:solidFill>
                <a:latin typeface="Times New Roman"/>
                <a:ea typeface="Times New Roman"/>
                <a:cs typeface="Times New Roman"/>
                <a:sym typeface="Times New Roman"/>
              </a:rPr>
              <a:t>											</a:t>
            </a:r>
          </a:p>
          <a:p>
            <a:pPr marL="0" indent="0" algn="ctr">
              <a:buClr>
                <a:srgbClr val="353535"/>
              </a:buClr>
              <a:buSzPts val="550"/>
              <a:buFont typeface="Noto Sans Symbols"/>
              <a:buNone/>
            </a:pPr>
            <a:r>
              <a:rPr lang="en-US" sz="2200" dirty="0">
                <a:solidFill>
                  <a:srgbClr val="000000"/>
                </a:solidFill>
                <a:latin typeface="Times New Roman"/>
                <a:ea typeface="Times New Roman"/>
                <a:cs typeface="Times New Roman"/>
                <a:sym typeface="Times New Roman"/>
              </a:rPr>
              <a:t>			</a:t>
            </a:r>
          </a:p>
          <a:p>
            <a:pPr marL="0" indent="0" algn="ctr">
              <a:buClr>
                <a:srgbClr val="353535"/>
              </a:buClr>
              <a:buSzPts val="550"/>
              <a:buFont typeface="Noto Sans Symbols"/>
              <a:buNone/>
            </a:pPr>
            <a:endParaRPr lang="en-US" sz="2200" dirty="0">
              <a:solidFill>
                <a:srgbClr val="000000"/>
              </a:solidFill>
              <a:latin typeface="Times New Roman"/>
              <a:ea typeface="Times New Roman"/>
              <a:cs typeface="Times New Roman"/>
              <a:sym typeface="Times New Roman"/>
            </a:endParaRPr>
          </a:p>
          <a:p>
            <a:pPr marL="0" indent="0" algn="ctr">
              <a:buClr>
                <a:srgbClr val="353535"/>
              </a:buClr>
              <a:buSzPts val="750"/>
              <a:buFont typeface="Noto Sans Symbols"/>
              <a:buNone/>
            </a:pPr>
            <a:endParaRPr lang="en-US" sz="3000" dirty="0">
              <a:solidFill>
                <a:srgbClr val="000000"/>
              </a:solidFill>
              <a:latin typeface="Times New Roman"/>
              <a:ea typeface="Times New Roman"/>
              <a:cs typeface="Times New Roman"/>
              <a:sym typeface="Times New Roman"/>
            </a:endParaRPr>
          </a:p>
          <a:p>
            <a:pPr marL="0" indent="0" algn="ctr">
              <a:buClr>
                <a:srgbClr val="353535"/>
              </a:buClr>
              <a:buSzPts val="750"/>
              <a:buFont typeface="Noto Sans Symbols"/>
              <a:buNone/>
            </a:pPr>
            <a:endParaRPr lang="en-US" sz="3000" dirty="0">
              <a:solidFill>
                <a:srgbClr val="000000"/>
              </a:solidFill>
              <a:latin typeface="Times New Roman"/>
              <a:ea typeface="Times New Roman"/>
              <a:cs typeface="Times New Roman"/>
              <a:sym typeface="Times New Roman"/>
            </a:endParaRPr>
          </a:p>
        </p:txBody>
      </p:sp>
      <p:sp>
        <p:nvSpPr>
          <p:cNvPr id="5" name="Google Shape;57;p1">
            <a:extLst>
              <a:ext uri="{FF2B5EF4-FFF2-40B4-BE49-F238E27FC236}">
                <a16:creationId xmlns:a16="http://schemas.microsoft.com/office/drawing/2014/main" id="{29BCE787-4BF6-FEC3-5707-38DB3A233ED4}"/>
              </a:ext>
            </a:extLst>
          </p:cNvPr>
          <p:cNvSpPr/>
          <p:nvPr/>
        </p:nvSpPr>
        <p:spPr>
          <a:xfrm>
            <a:off x="7492181" y="3327285"/>
            <a:ext cx="4154111" cy="2298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i="0" u="sng" strike="noStrike" cap="none" dirty="0">
                <a:solidFill>
                  <a:srgbClr val="000000"/>
                </a:solidFill>
                <a:latin typeface="+mj-lt"/>
                <a:ea typeface="Arial"/>
                <a:cs typeface="Arial"/>
                <a:sym typeface="Arial"/>
              </a:rPr>
              <a:t>Batch No:</a:t>
            </a:r>
            <a:r>
              <a:rPr lang="en-US" sz="1800" b="0" i="0" u="none" strike="noStrike" cap="none" dirty="0">
                <a:solidFill>
                  <a:srgbClr val="000000"/>
                </a:solidFill>
                <a:latin typeface="+mj-lt"/>
                <a:ea typeface="Arial"/>
                <a:cs typeface="Arial"/>
                <a:sym typeface="Arial"/>
              </a:rPr>
              <a:t> </a:t>
            </a:r>
            <a:endParaRPr dirty="0">
              <a:latin typeface="+mj-lt"/>
            </a:endParaRPr>
          </a:p>
          <a:p>
            <a:pPr marL="0" marR="0" lvl="0" indent="0" algn="l" rtl="0">
              <a:spcBef>
                <a:spcPts val="0"/>
              </a:spcBef>
              <a:spcAft>
                <a:spcPts val="0"/>
              </a:spcAft>
              <a:buNone/>
            </a:pPr>
            <a:r>
              <a:rPr lang="en-US" sz="1800" b="1" i="0" u="sng" strike="noStrike" cap="none" dirty="0">
                <a:solidFill>
                  <a:srgbClr val="000000"/>
                </a:solidFill>
                <a:latin typeface="+mj-lt"/>
                <a:ea typeface="Arial"/>
                <a:cs typeface="Arial"/>
                <a:sym typeface="Arial"/>
              </a:rPr>
              <a:t>Project Team  Members: </a:t>
            </a:r>
            <a:endParaRPr dirty="0">
              <a:latin typeface="+mj-lt"/>
            </a:endParaRPr>
          </a:p>
          <a:p>
            <a:pPr marL="0" marR="0" lvl="0" indent="0" algn="l" rtl="0">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spcBef>
                <a:spcPts val="0"/>
              </a:spcBef>
              <a:spcAft>
                <a:spcPts val="0"/>
              </a:spcAft>
              <a:buNone/>
            </a:pPr>
            <a:r>
              <a:rPr lang="en-IN" b="1" i="0" u="none" strike="noStrike" cap="none" dirty="0">
                <a:solidFill>
                  <a:srgbClr val="3F3F3F"/>
                </a:solidFill>
                <a:latin typeface="+mj-lt"/>
                <a:ea typeface="Calibri"/>
                <a:cs typeface="Calibri"/>
                <a:sym typeface="Calibri"/>
              </a:rPr>
              <a:t>Vishnu M T	   -1AY22IS129</a:t>
            </a:r>
          </a:p>
          <a:p>
            <a:pPr marL="0" marR="0" lvl="0" indent="0" algn="l" rtl="0">
              <a:spcBef>
                <a:spcPts val="0"/>
              </a:spcBef>
              <a:spcAft>
                <a:spcPts val="0"/>
              </a:spcAft>
              <a:buNone/>
            </a:pPr>
            <a:r>
              <a:rPr lang="en-IN" sz="1800" b="1" dirty="0" err="1">
                <a:solidFill>
                  <a:srgbClr val="3F3F3F"/>
                </a:solidFill>
                <a:latin typeface="+mj-lt"/>
                <a:ea typeface="Calibri"/>
                <a:cs typeface="Calibri"/>
                <a:sym typeface="Calibri"/>
              </a:rPr>
              <a:t>Rakshith</a:t>
            </a:r>
            <a:r>
              <a:rPr lang="en-IN" sz="1800" b="1" dirty="0">
                <a:solidFill>
                  <a:srgbClr val="3F3F3F"/>
                </a:solidFill>
                <a:latin typeface="+mj-lt"/>
                <a:ea typeface="Calibri"/>
                <a:cs typeface="Calibri"/>
                <a:sym typeface="Calibri"/>
              </a:rPr>
              <a:t> Gowda M  -1AY22IS074</a:t>
            </a:r>
          </a:p>
          <a:p>
            <a:pPr marL="0" marR="0" lvl="0" indent="0" algn="l" rtl="0">
              <a:spcBef>
                <a:spcPts val="0"/>
              </a:spcBef>
              <a:spcAft>
                <a:spcPts val="0"/>
              </a:spcAft>
              <a:buNone/>
            </a:pPr>
            <a:r>
              <a:rPr lang="en-IN" b="1" i="0" u="none" strike="noStrike" cap="none" dirty="0" err="1">
                <a:solidFill>
                  <a:srgbClr val="3F3F3F"/>
                </a:solidFill>
                <a:latin typeface="+mj-lt"/>
                <a:ea typeface="Calibri"/>
                <a:cs typeface="Calibri"/>
                <a:sym typeface="Calibri"/>
              </a:rPr>
              <a:t>Thushar</a:t>
            </a:r>
            <a:r>
              <a:rPr lang="en-IN" b="1" i="0" u="none" strike="noStrike" cap="none" dirty="0">
                <a:solidFill>
                  <a:srgbClr val="3F3F3F"/>
                </a:solidFill>
                <a:latin typeface="+mj-lt"/>
                <a:ea typeface="Calibri"/>
                <a:cs typeface="Calibri"/>
                <a:sym typeface="Calibri"/>
              </a:rPr>
              <a:t> Raj S G  	   -1AY22IS117</a:t>
            </a:r>
          </a:p>
          <a:p>
            <a:pPr marL="0" marR="0" lvl="0" indent="0" algn="l" rtl="0">
              <a:spcBef>
                <a:spcPts val="0"/>
              </a:spcBef>
              <a:spcAft>
                <a:spcPts val="0"/>
              </a:spcAft>
              <a:buNone/>
            </a:pPr>
            <a:r>
              <a:rPr lang="en-IN" sz="1800" b="1" dirty="0">
                <a:solidFill>
                  <a:srgbClr val="3F3F3F"/>
                </a:solidFill>
                <a:latin typeface="+mj-lt"/>
                <a:ea typeface="Calibri"/>
                <a:cs typeface="Calibri"/>
                <a:sym typeface="Calibri"/>
              </a:rPr>
              <a:t>Vishal M Bharadwaj-1AY22IS128</a:t>
            </a:r>
            <a:endParaRPr lang="en-GB" sz="1800" b="0" i="0" u="none" strike="noStrike" cap="none" dirty="0">
              <a:solidFill>
                <a:srgbClr val="404040"/>
              </a:solidFill>
              <a:latin typeface="+mj-lt"/>
              <a:ea typeface="Century Gothic"/>
              <a:cs typeface="Century Gothic"/>
              <a:sym typeface="Century Gothic"/>
            </a:endParaRPr>
          </a:p>
        </p:txBody>
      </p:sp>
      <p:sp>
        <p:nvSpPr>
          <p:cNvPr id="6" name="Google Shape;58;p1">
            <a:extLst>
              <a:ext uri="{FF2B5EF4-FFF2-40B4-BE49-F238E27FC236}">
                <a16:creationId xmlns:a16="http://schemas.microsoft.com/office/drawing/2014/main" id="{5E2BD466-4F8D-BA2C-49B3-815A6722B09D}"/>
              </a:ext>
            </a:extLst>
          </p:cNvPr>
          <p:cNvSpPr txBox="1"/>
          <p:nvPr/>
        </p:nvSpPr>
        <p:spPr>
          <a:xfrm>
            <a:off x="2899136" y="337476"/>
            <a:ext cx="8248650" cy="50006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b="0" i="0" u="none" strike="noStrike" cap="none" dirty="0">
                <a:solidFill>
                  <a:srgbClr val="C00000"/>
                </a:solidFill>
                <a:latin typeface="+mj-lt"/>
                <a:ea typeface="Calibri"/>
                <a:cs typeface="Calibri"/>
                <a:sym typeface="Calibri"/>
              </a:rPr>
              <a:t>Introductory Presentation 2024-2025</a:t>
            </a:r>
            <a:endParaRPr sz="1200" dirty="0">
              <a:solidFill>
                <a:srgbClr val="C00000"/>
              </a:solidFill>
              <a:latin typeface="+mj-lt"/>
            </a:endParaRPr>
          </a:p>
        </p:txBody>
      </p:sp>
      <p:sp>
        <p:nvSpPr>
          <p:cNvPr id="9" name="Google Shape;98;g2eff20282af_0_123">
            <a:extLst>
              <a:ext uri="{FF2B5EF4-FFF2-40B4-BE49-F238E27FC236}">
                <a16:creationId xmlns:a16="http://schemas.microsoft.com/office/drawing/2014/main" id="{C67C91FF-4BBF-2720-2556-D56EF6063A10}"/>
              </a:ext>
            </a:extLst>
          </p:cNvPr>
          <p:cNvSpPr txBox="1"/>
          <p:nvPr/>
        </p:nvSpPr>
        <p:spPr>
          <a:xfrm>
            <a:off x="457805" y="3705998"/>
            <a:ext cx="1379100" cy="307800"/>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FFFFFF"/>
                </a:solidFill>
                <a:latin typeface="Times New Roman"/>
                <a:ea typeface="Times New Roman"/>
                <a:cs typeface="Times New Roman"/>
                <a:sym typeface="Times New Roman"/>
              </a:rPr>
              <a:t>Dept. of ISE</a:t>
            </a:r>
            <a:endParaRPr sz="1400" b="0" i="0" u="none" strike="noStrike" cap="none" dirty="0">
              <a:solidFill>
                <a:srgbClr val="FFFFFF"/>
              </a:solidFill>
              <a:latin typeface="Times New Roman"/>
              <a:ea typeface="Times New Roman"/>
              <a:cs typeface="Times New Roman"/>
              <a:sym typeface="Times New Roman"/>
            </a:endParaRPr>
          </a:p>
        </p:txBody>
      </p:sp>
      <p:sp>
        <p:nvSpPr>
          <p:cNvPr id="10" name="Google Shape;55;p1">
            <a:extLst>
              <a:ext uri="{FF2B5EF4-FFF2-40B4-BE49-F238E27FC236}">
                <a16:creationId xmlns:a16="http://schemas.microsoft.com/office/drawing/2014/main" id="{6893A02C-1B0A-8282-3649-A8EE3BE7E469}"/>
              </a:ext>
            </a:extLst>
          </p:cNvPr>
          <p:cNvSpPr txBox="1">
            <a:spLocks/>
          </p:cNvSpPr>
          <p:nvPr/>
        </p:nvSpPr>
        <p:spPr>
          <a:xfrm>
            <a:off x="3411818" y="2294079"/>
            <a:ext cx="7570787" cy="1311275"/>
          </a:xfrm>
          <a:prstGeom prst="rect">
            <a:avLst/>
          </a:prstGeom>
          <a:noFill/>
          <a:ln>
            <a:noFill/>
          </a:ln>
        </p:spPr>
        <p:txBody>
          <a:bodyPr spcFirstLastPara="1" wrap="square" lIns="91425" tIns="45700" rIns="91425" bIns="4570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GB" sz="1800" b="1" dirty="0">
                <a:effectLst/>
                <a:ea typeface="Times New Roman" panose="02020603050405020304" pitchFamily="18" charset="0"/>
                <a:cs typeface="Arial" panose="020B0604020202020204" pitchFamily="34" charset="0"/>
              </a:rPr>
              <a:t>Subject Code: </a:t>
            </a:r>
            <a:r>
              <a:rPr lang="en-IN" sz="1800" b="1" i="0" dirty="0">
                <a:solidFill>
                  <a:srgbClr val="1F1F1F"/>
                </a:solidFill>
                <a:effectLst/>
              </a:rPr>
              <a:t>BIS586</a:t>
            </a:r>
            <a:r>
              <a:rPr lang="en-IN" sz="900" b="0" i="0" dirty="0">
                <a:solidFill>
                  <a:srgbClr val="1F1F1F"/>
                </a:solidFill>
                <a:effectLst/>
              </a:rPr>
              <a:t> </a:t>
            </a:r>
            <a:endParaRPr lang="en-US" sz="2800" b="1" dirty="0">
              <a:solidFill>
                <a:srgbClr val="7030A0"/>
              </a:solidFill>
              <a:ea typeface="Calibri"/>
              <a:cs typeface="Calibri"/>
              <a:sym typeface="Calibri"/>
            </a:endParaRPr>
          </a:p>
        </p:txBody>
      </p:sp>
      <p:sp>
        <p:nvSpPr>
          <p:cNvPr id="4" name="Slide Number Placeholder 3">
            <a:extLst>
              <a:ext uri="{FF2B5EF4-FFF2-40B4-BE49-F238E27FC236}">
                <a16:creationId xmlns:a16="http://schemas.microsoft.com/office/drawing/2014/main" id="{83344813-830E-DD7D-89CF-5F15939BDE2E}"/>
              </a:ext>
            </a:extLst>
          </p:cNvPr>
          <p:cNvSpPr txBox="1">
            <a:spLocks/>
          </p:cNvSpPr>
          <p:nvPr/>
        </p:nvSpPr>
        <p:spPr>
          <a:xfrm>
            <a:off x="0" y="6492875"/>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B72222-6C3A-4325-989C-6ACC575FA01E}" type="slidenum">
              <a:rPr lang="en-IN" smtClean="0">
                <a:solidFill>
                  <a:schemeClr val="bg1"/>
                </a:solidFill>
              </a:rPr>
              <a:pPr/>
              <a:t>1</a:t>
            </a:fld>
            <a:endParaRPr lang="en-IN" dirty="0">
              <a:solidFill>
                <a:schemeClr val="bg1"/>
              </a:solidFill>
            </a:endParaRPr>
          </a:p>
        </p:txBody>
      </p:sp>
      <p:sp>
        <p:nvSpPr>
          <p:cNvPr id="8" name="TextBox 7">
            <a:extLst>
              <a:ext uri="{FF2B5EF4-FFF2-40B4-BE49-F238E27FC236}">
                <a16:creationId xmlns:a16="http://schemas.microsoft.com/office/drawing/2014/main" id="{6F4BABA5-C7F0-B675-C35F-3BF93F280905}"/>
              </a:ext>
            </a:extLst>
          </p:cNvPr>
          <p:cNvSpPr txBox="1"/>
          <p:nvPr/>
        </p:nvSpPr>
        <p:spPr>
          <a:xfrm>
            <a:off x="2899136" y="6151192"/>
            <a:ext cx="6120580" cy="369332"/>
          </a:xfrm>
          <a:prstGeom prst="rect">
            <a:avLst/>
          </a:prstGeom>
          <a:noFill/>
        </p:spPr>
        <p:txBody>
          <a:bodyPr wrap="square">
            <a:spAutoFit/>
          </a:bodyPr>
          <a:lstStyle/>
          <a:p>
            <a:r>
              <a:rPr lang="en-US" sz="1800" dirty="0">
                <a:solidFill>
                  <a:srgbClr val="000000"/>
                </a:solidFill>
                <a:latin typeface="Times New Roman"/>
                <a:ea typeface="Times New Roman"/>
                <a:cs typeface="Times New Roman"/>
                <a:sym typeface="Times New Roman"/>
              </a:rPr>
              <a:t> </a:t>
            </a:r>
            <a:r>
              <a:rPr lang="en-US" sz="1800" b="1" dirty="0">
                <a:solidFill>
                  <a:srgbClr val="000000"/>
                </a:solidFill>
                <a:latin typeface="Times New Roman"/>
                <a:ea typeface="Times New Roman"/>
                <a:cs typeface="Times New Roman"/>
                <a:sym typeface="Times New Roman"/>
              </a:rPr>
              <a:t>Date:20-11-2024 </a:t>
            </a:r>
            <a:r>
              <a:rPr lang="en-US" sz="1800" dirty="0">
                <a:solidFill>
                  <a:srgbClr val="000000"/>
                </a:solidFill>
                <a:latin typeface="Times New Roman"/>
                <a:ea typeface="Times New Roman"/>
                <a:cs typeface="Times New Roman"/>
                <a:sym typeface="Times New Roman"/>
              </a:rPr>
              <a:t>                    </a:t>
            </a:r>
            <a:endParaRPr lang="en-IN" dirty="0"/>
          </a:p>
        </p:txBody>
      </p:sp>
    </p:spTree>
    <p:extLst>
      <p:ext uri="{BB962C8B-B14F-4D97-AF65-F5344CB8AC3E}">
        <p14:creationId xmlns:p14="http://schemas.microsoft.com/office/powerpoint/2010/main" val="1509827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8;g2eff20282af_0_123">
            <a:extLst>
              <a:ext uri="{FF2B5EF4-FFF2-40B4-BE49-F238E27FC236}">
                <a16:creationId xmlns:a16="http://schemas.microsoft.com/office/drawing/2014/main" id="{2FA89F40-47A0-4B41-3874-AE5A6E051E69}"/>
              </a:ext>
            </a:extLst>
          </p:cNvPr>
          <p:cNvSpPr txBox="1"/>
          <p:nvPr/>
        </p:nvSpPr>
        <p:spPr>
          <a:xfrm>
            <a:off x="457805" y="3705998"/>
            <a:ext cx="1379100" cy="307800"/>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FFFFFF"/>
                </a:solidFill>
                <a:latin typeface="Times New Roman"/>
                <a:ea typeface="Times New Roman"/>
                <a:cs typeface="Times New Roman"/>
                <a:sym typeface="Times New Roman"/>
              </a:rPr>
              <a:t>Dept. of ISE</a:t>
            </a:r>
            <a:endParaRPr sz="1400" b="0" i="0" u="none" strike="noStrike" cap="none" dirty="0">
              <a:solidFill>
                <a:srgbClr val="FFFFFF"/>
              </a:solidFill>
              <a:latin typeface="Times New Roman"/>
              <a:ea typeface="Times New Roman"/>
              <a:cs typeface="Times New Roman"/>
              <a:sym typeface="Times New Roman"/>
            </a:endParaRPr>
          </a:p>
        </p:txBody>
      </p:sp>
      <p:sp>
        <p:nvSpPr>
          <p:cNvPr id="5" name="Google Shape;64;p2">
            <a:extLst>
              <a:ext uri="{FF2B5EF4-FFF2-40B4-BE49-F238E27FC236}">
                <a16:creationId xmlns:a16="http://schemas.microsoft.com/office/drawing/2014/main" id="{9976CC3E-A972-FE3E-A306-8CDCAA1232AE}"/>
              </a:ext>
            </a:extLst>
          </p:cNvPr>
          <p:cNvSpPr txBox="1">
            <a:spLocks/>
          </p:cNvSpPr>
          <p:nvPr/>
        </p:nvSpPr>
        <p:spPr>
          <a:xfrm>
            <a:off x="2743200" y="343308"/>
            <a:ext cx="8145101" cy="527899"/>
          </a:xfrm>
          <a:prstGeom prst="rect">
            <a:avLst/>
          </a:prstGeom>
          <a:noFill/>
          <a:ln>
            <a:noFill/>
          </a:ln>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0" indent="0" algn="ctr" rtl="0">
              <a:spcBef>
                <a:spcPts val="0"/>
              </a:spcBef>
              <a:spcAft>
                <a:spcPts val="0"/>
              </a:spcAft>
              <a:buClr>
                <a:srgbClr val="1581AA"/>
              </a:buClr>
              <a:buSzPts val="2800"/>
              <a:buFont typeface="Calibri"/>
              <a:buNone/>
            </a:pPr>
            <a:r>
              <a:rPr lang="en-US" sz="4000" b="1" dirty="0">
                <a:solidFill>
                  <a:srgbClr val="1581AA"/>
                </a:solidFill>
                <a:ea typeface="Calibri"/>
                <a:cs typeface="Calibri"/>
                <a:sym typeface="Calibri"/>
              </a:rPr>
              <a:t>ADVANTAGES</a:t>
            </a:r>
          </a:p>
        </p:txBody>
      </p:sp>
      <p:sp>
        <p:nvSpPr>
          <p:cNvPr id="6" name="Google Shape;67;p2">
            <a:extLst>
              <a:ext uri="{FF2B5EF4-FFF2-40B4-BE49-F238E27FC236}">
                <a16:creationId xmlns:a16="http://schemas.microsoft.com/office/drawing/2014/main" id="{42403CF0-2390-CDF6-8553-27F94D716B2F}"/>
              </a:ext>
            </a:extLst>
          </p:cNvPr>
          <p:cNvSpPr txBox="1"/>
          <p:nvPr/>
        </p:nvSpPr>
        <p:spPr>
          <a:xfrm>
            <a:off x="2524407" y="1436178"/>
            <a:ext cx="8582685" cy="4847440"/>
          </a:xfrm>
          <a:prstGeom prst="rect">
            <a:avLst/>
          </a:prstGeom>
          <a:noFill/>
          <a:ln>
            <a:noFill/>
          </a:ln>
        </p:spPr>
        <p:txBody>
          <a:bodyPr spcFirstLastPara="1" wrap="square" lIns="91425" tIns="45700" rIns="91425" bIns="45700" anchor="t" anchorCtr="0">
            <a:spAutoFit/>
          </a:bodyPr>
          <a:lstStyle/>
          <a:p>
            <a:pPr marL="0" lvl="0" indent="0" algn="just" rtl="0">
              <a:lnSpc>
                <a:spcPct val="150000"/>
              </a:lnSpc>
              <a:spcBef>
                <a:spcPts val="0"/>
              </a:spcBef>
              <a:spcAft>
                <a:spcPts val="600"/>
              </a:spcAft>
              <a:buClr>
                <a:srgbClr val="000000"/>
              </a:buClr>
              <a:buSzPts val="1400"/>
              <a:buFont typeface="Arial"/>
              <a:buNone/>
            </a:pPr>
            <a:r>
              <a:rPr lang="en-US" sz="2400" b="1" dirty="0">
                <a:latin typeface="Times New Roman" panose="02020603050405020304" pitchFamily="18" charset="0"/>
                <a:cs typeface="Times New Roman" panose="02020603050405020304" pitchFamily="18" charset="0"/>
              </a:rPr>
              <a:t>Advantages:</a:t>
            </a:r>
          </a:p>
          <a:p>
            <a:pPr marL="285750" lvl="0" indent="-285750" algn="just" rtl="0">
              <a:lnSpc>
                <a:spcPct val="150000"/>
              </a:lnSpc>
              <a:spcBef>
                <a:spcPts val="0"/>
              </a:spcBef>
              <a:spcAft>
                <a:spcPts val="600"/>
              </a:spcAft>
              <a:buClr>
                <a:srgbClr val="000000"/>
              </a:buClr>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Integration: Combines multiple daily apps into one platform, reducing clutter and simplifying user experience.</a:t>
            </a:r>
          </a:p>
          <a:p>
            <a:pPr marL="285750" lvl="0" indent="-285750" algn="just" rtl="0">
              <a:lnSpc>
                <a:spcPct val="150000"/>
              </a:lnSpc>
              <a:spcBef>
                <a:spcPts val="0"/>
              </a:spcBef>
              <a:spcAft>
                <a:spcPts val="600"/>
              </a:spcAft>
              <a:buClr>
                <a:srgbClr val="000000"/>
              </a:buClr>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Storage Efficiency: Significantly reduces storage requirements by eliminating the need for separate individual apps.</a:t>
            </a:r>
          </a:p>
          <a:p>
            <a:pPr marL="285750" lvl="0" indent="-285750" algn="just" rtl="0">
              <a:lnSpc>
                <a:spcPct val="150000"/>
              </a:lnSpc>
              <a:spcBef>
                <a:spcPts val="0"/>
              </a:spcBef>
              <a:spcAft>
                <a:spcPts val="600"/>
              </a:spcAft>
              <a:buClr>
                <a:srgbClr val="000000"/>
              </a:buClr>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AI-powered notifications: Provides proactive, personalized alerts, potentially more efficient than manual reminders.</a:t>
            </a:r>
          </a:p>
          <a:p>
            <a:pPr marL="285750" lvl="0" indent="-285750" algn="just" rtl="0">
              <a:lnSpc>
                <a:spcPct val="150000"/>
              </a:lnSpc>
              <a:spcBef>
                <a:spcPts val="0"/>
              </a:spcBef>
              <a:spcAft>
                <a:spcPts val="600"/>
              </a:spcAft>
              <a:buClr>
                <a:srgbClr val="000000"/>
              </a:buClr>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Voice control: Offers hands-free operation, convenient for multitasking.</a:t>
            </a:r>
          </a:p>
          <a:p>
            <a:pPr marL="285750" lvl="0" indent="-285750" algn="just" rtl="0">
              <a:lnSpc>
                <a:spcPct val="150000"/>
              </a:lnSpc>
              <a:spcBef>
                <a:spcPts val="0"/>
              </a:spcBef>
              <a:spcAft>
                <a:spcPts val="600"/>
              </a:spcAft>
              <a:buClr>
                <a:srgbClr val="000000"/>
              </a:buClr>
              <a:buSzPts val="14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User-friendly interface: Designed for ease of use, potentially more accessible than complex standalone apps.</a:t>
            </a:r>
          </a:p>
        </p:txBody>
      </p:sp>
      <p:sp>
        <p:nvSpPr>
          <p:cNvPr id="8" name="Slide Number Placeholder 7">
            <a:extLst>
              <a:ext uri="{FF2B5EF4-FFF2-40B4-BE49-F238E27FC236}">
                <a16:creationId xmlns:a16="http://schemas.microsoft.com/office/drawing/2014/main" id="{219E2A10-6186-F5E2-C96E-7FAB95ED02AD}"/>
              </a:ext>
            </a:extLst>
          </p:cNvPr>
          <p:cNvSpPr>
            <a:spLocks noGrp="1"/>
          </p:cNvSpPr>
          <p:nvPr>
            <p:ph type="sldNum" sz="quarter" idx="12"/>
          </p:nvPr>
        </p:nvSpPr>
        <p:spPr>
          <a:xfrm>
            <a:off x="0" y="6492875"/>
            <a:ext cx="2743200" cy="365125"/>
          </a:xfrm>
        </p:spPr>
        <p:txBody>
          <a:bodyPr/>
          <a:lstStyle/>
          <a:p>
            <a:fld id="{1FB72222-6C3A-4325-989C-6ACC575FA01E}" type="slidenum">
              <a:rPr lang="en-IN" smtClean="0">
                <a:solidFill>
                  <a:schemeClr val="bg1"/>
                </a:solidFill>
              </a:rPr>
              <a:t>10</a:t>
            </a:fld>
            <a:endParaRPr lang="en-IN" dirty="0">
              <a:solidFill>
                <a:schemeClr val="bg1"/>
              </a:solidFill>
            </a:endParaRPr>
          </a:p>
        </p:txBody>
      </p:sp>
    </p:spTree>
    <p:extLst>
      <p:ext uri="{BB962C8B-B14F-4D97-AF65-F5344CB8AC3E}">
        <p14:creationId xmlns:p14="http://schemas.microsoft.com/office/powerpoint/2010/main" val="4003786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BDB0224-5ED4-E2F4-FB4E-3AEBE4C8B6D3}"/>
              </a:ext>
            </a:extLst>
          </p:cNvPr>
          <p:cNvSpPr>
            <a:spLocks noGrp="1"/>
          </p:cNvSpPr>
          <p:nvPr>
            <p:ph type="subTitle" idx="1"/>
          </p:nvPr>
        </p:nvSpPr>
        <p:spPr>
          <a:xfrm>
            <a:off x="2615379" y="1501607"/>
            <a:ext cx="8563897" cy="3529791"/>
          </a:xfrm>
        </p:spPr>
        <p:txBody>
          <a:bodyPr/>
          <a:lstStyle/>
          <a:p>
            <a:pPr marL="0" lvl="0" indent="0" algn="just" rtl="0">
              <a:lnSpc>
                <a:spcPct val="150000"/>
              </a:lnSpc>
              <a:spcBef>
                <a:spcPts val="0"/>
              </a:spcBef>
              <a:spcAft>
                <a:spcPts val="600"/>
              </a:spcAft>
              <a:buClr>
                <a:srgbClr val="000000"/>
              </a:buClr>
              <a:buSzPts val="1400"/>
              <a:buFont typeface="Arial"/>
              <a:buNone/>
            </a:pPr>
            <a:r>
              <a:rPr lang="en-US" b="1" dirty="0">
                <a:latin typeface="Times New Roman" panose="02020603050405020304" pitchFamily="18" charset="0"/>
                <a:cs typeface="Times New Roman" panose="02020603050405020304" pitchFamily="18" charset="0"/>
              </a:rPr>
              <a:t>Disadvantages:</a:t>
            </a:r>
            <a:endParaRPr lang="en-US" dirty="0">
              <a:latin typeface="Times New Roman" panose="02020603050405020304" pitchFamily="18" charset="0"/>
              <a:cs typeface="Times New Roman" panose="02020603050405020304" pitchFamily="18" charset="0"/>
            </a:endParaRPr>
          </a:p>
          <a:p>
            <a:pPr marL="285750" lvl="0" indent="-285750" algn="just" rtl="0">
              <a:lnSpc>
                <a:spcPct val="150000"/>
              </a:lnSpc>
              <a:spcBef>
                <a:spcPts val="0"/>
              </a:spcBef>
              <a:spcAft>
                <a:spcPts val="600"/>
              </a:spcAft>
              <a:buClr>
                <a:srgbClr val="000000"/>
              </a:buClr>
              <a:buSzPts val="14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Limited functionality compared to specialized apps (e.g., advanced calendar features).</a:t>
            </a:r>
          </a:p>
          <a:p>
            <a:pPr marL="285750" lvl="0" indent="-285750" algn="just" rtl="0">
              <a:lnSpc>
                <a:spcPct val="150000"/>
              </a:lnSpc>
              <a:spcBef>
                <a:spcPts val="0"/>
              </a:spcBef>
              <a:spcAft>
                <a:spcPts val="600"/>
              </a:spcAft>
              <a:buClr>
                <a:srgbClr val="000000"/>
              </a:buClr>
              <a:buSzPts val="14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Depends on internet connectivity for AI-driven functionalities.</a:t>
            </a:r>
          </a:p>
          <a:p>
            <a:pPr marL="285750" lvl="0" indent="-285750" algn="just" rtl="0">
              <a:lnSpc>
                <a:spcPct val="150000"/>
              </a:lnSpc>
              <a:spcBef>
                <a:spcPts val="0"/>
              </a:spcBef>
              <a:spcAft>
                <a:spcPts val="600"/>
              </a:spcAft>
              <a:buClr>
                <a:srgbClr val="000000"/>
              </a:buClr>
              <a:buSzPts val="14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Learning curve on trying to integrate many functionalities into one application.</a:t>
            </a:r>
          </a:p>
          <a:p>
            <a:pPr marL="285750" lvl="0" indent="-285750" algn="just" rtl="0">
              <a:lnSpc>
                <a:spcPct val="150000"/>
              </a:lnSpc>
              <a:spcBef>
                <a:spcPts val="0"/>
              </a:spcBef>
              <a:spcAft>
                <a:spcPts val="600"/>
              </a:spcAft>
              <a:buClr>
                <a:srgbClr val="000000"/>
              </a:buClr>
              <a:buSzPts val="14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Customization may possibly be limited compared to standalone applications..</a:t>
            </a:r>
            <a:endParaRPr lang="en-IN" sz="1800" dirty="0">
              <a:latin typeface="Times New Roman" panose="02020603050405020304" pitchFamily="18" charset="0"/>
              <a:cs typeface="Times New Roman" panose="02020603050405020304" pitchFamily="18" charset="0"/>
            </a:endParaRPr>
          </a:p>
          <a:p>
            <a:endParaRPr lang="en-IN" dirty="0"/>
          </a:p>
        </p:txBody>
      </p:sp>
      <p:sp>
        <p:nvSpPr>
          <p:cNvPr id="4" name="Google Shape;64;p2">
            <a:extLst>
              <a:ext uri="{FF2B5EF4-FFF2-40B4-BE49-F238E27FC236}">
                <a16:creationId xmlns:a16="http://schemas.microsoft.com/office/drawing/2014/main" id="{F5373080-D556-C105-F26A-B6219520F989}"/>
              </a:ext>
            </a:extLst>
          </p:cNvPr>
          <p:cNvSpPr txBox="1">
            <a:spLocks/>
          </p:cNvSpPr>
          <p:nvPr/>
        </p:nvSpPr>
        <p:spPr>
          <a:xfrm>
            <a:off x="2743200" y="343308"/>
            <a:ext cx="8145101" cy="527899"/>
          </a:xfrm>
          <a:prstGeom prst="rect">
            <a:avLst/>
          </a:prstGeom>
          <a:noFill/>
          <a:ln>
            <a:noFill/>
          </a:ln>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0" indent="0" algn="ctr" rtl="0">
              <a:spcBef>
                <a:spcPts val="0"/>
              </a:spcBef>
              <a:spcAft>
                <a:spcPts val="0"/>
              </a:spcAft>
              <a:buClr>
                <a:srgbClr val="1581AA"/>
              </a:buClr>
              <a:buSzPts val="2800"/>
              <a:buFont typeface="Calibri"/>
              <a:buNone/>
            </a:pPr>
            <a:r>
              <a:rPr lang="en-US" sz="4000" b="1" dirty="0">
                <a:solidFill>
                  <a:srgbClr val="1581AA"/>
                </a:solidFill>
                <a:ea typeface="Calibri"/>
                <a:cs typeface="Calibri"/>
                <a:sym typeface="Calibri"/>
              </a:rPr>
              <a:t> DISADVANTAGES</a:t>
            </a:r>
          </a:p>
        </p:txBody>
      </p:sp>
      <p:sp>
        <p:nvSpPr>
          <p:cNvPr id="2" name="Slide Number Placeholder 3">
            <a:extLst>
              <a:ext uri="{FF2B5EF4-FFF2-40B4-BE49-F238E27FC236}">
                <a16:creationId xmlns:a16="http://schemas.microsoft.com/office/drawing/2014/main" id="{63CE237F-87C1-376E-9667-B83309E82FDC}"/>
              </a:ext>
            </a:extLst>
          </p:cNvPr>
          <p:cNvSpPr txBox="1">
            <a:spLocks/>
          </p:cNvSpPr>
          <p:nvPr/>
        </p:nvSpPr>
        <p:spPr>
          <a:xfrm>
            <a:off x="0" y="6492875"/>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B72222-6C3A-4325-989C-6ACC575FA01E}" type="slidenum">
              <a:rPr lang="en-IN" smtClean="0">
                <a:solidFill>
                  <a:schemeClr val="bg1"/>
                </a:solidFill>
              </a:rPr>
              <a:pPr/>
              <a:t>11</a:t>
            </a:fld>
            <a:endParaRPr lang="en-IN" dirty="0">
              <a:solidFill>
                <a:schemeClr val="bg1"/>
              </a:solidFill>
            </a:endParaRPr>
          </a:p>
        </p:txBody>
      </p:sp>
      <p:sp>
        <p:nvSpPr>
          <p:cNvPr id="5" name="Google Shape;98;g2eff20282af_0_123">
            <a:extLst>
              <a:ext uri="{FF2B5EF4-FFF2-40B4-BE49-F238E27FC236}">
                <a16:creationId xmlns:a16="http://schemas.microsoft.com/office/drawing/2014/main" id="{802CA218-711E-88F4-F566-AC229A6EB4F0}"/>
              </a:ext>
            </a:extLst>
          </p:cNvPr>
          <p:cNvSpPr txBox="1"/>
          <p:nvPr/>
        </p:nvSpPr>
        <p:spPr>
          <a:xfrm>
            <a:off x="457805" y="3705998"/>
            <a:ext cx="1379100" cy="307800"/>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FFFFFF"/>
                </a:solidFill>
                <a:latin typeface="Times New Roman"/>
                <a:ea typeface="Times New Roman"/>
                <a:cs typeface="Times New Roman"/>
                <a:sym typeface="Times New Roman"/>
              </a:rPr>
              <a:t>Dept. of ISE</a:t>
            </a:r>
            <a:endParaRPr sz="1400" b="0" i="0" u="none" strike="noStrike" cap="none" dirty="0">
              <a:solidFill>
                <a:srgbClr val="FFFFFF"/>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43653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8;g2eff20282af_0_123">
            <a:extLst>
              <a:ext uri="{FF2B5EF4-FFF2-40B4-BE49-F238E27FC236}">
                <a16:creationId xmlns:a16="http://schemas.microsoft.com/office/drawing/2014/main" id="{2FA89F40-47A0-4B41-3874-AE5A6E051E69}"/>
              </a:ext>
            </a:extLst>
          </p:cNvPr>
          <p:cNvSpPr txBox="1"/>
          <p:nvPr/>
        </p:nvSpPr>
        <p:spPr>
          <a:xfrm>
            <a:off x="457805" y="3705998"/>
            <a:ext cx="1379100" cy="307800"/>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FFFFFF"/>
                </a:solidFill>
                <a:latin typeface="Times New Roman"/>
                <a:ea typeface="Times New Roman"/>
                <a:cs typeface="Times New Roman"/>
                <a:sym typeface="Times New Roman"/>
              </a:rPr>
              <a:t>Dept. of ISE</a:t>
            </a:r>
            <a:endParaRPr sz="1400" b="0" i="0" u="none" strike="noStrike" cap="none" dirty="0">
              <a:solidFill>
                <a:srgbClr val="FFFFFF"/>
              </a:solidFill>
              <a:latin typeface="Times New Roman"/>
              <a:ea typeface="Times New Roman"/>
              <a:cs typeface="Times New Roman"/>
              <a:sym typeface="Times New Roman"/>
            </a:endParaRPr>
          </a:p>
        </p:txBody>
      </p:sp>
      <p:sp>
        <p:nvSpPr>
          <p:cNvPr id="5" name="Google Shape;64;p2">
            <a:extLst>
              <a:ext uri="{FF2B5EF4-FFF2-40B4-BE49-F238E27FC236}">
                <a16:creationId xmlns:a16="http://schemas.microsoft.com/office/drawing/2014/main" id="{9976CC3E-A972-FE3E-A306-8CDCAA1232AE}"/>
              </a:ext>
            </a:extLst>
          </p:cNvPr>
          <p:cNvSpPr txBox="1">
            <a:spLocks/>
          </p:cNvSpPr>
          <p:nvPr/>
        </p:nvSpPr>
        <p:spPr>
          <a:xfrm>
            <a:off x="3122546" y="343308"/>
            <a:ext cx="8203339" cy="527899"/>
          </a:xfrm>
          <a:prstGeom prst="rect">
            <a:avLst/>
          </a:prstGeom>
          <a:noFill/>
          <a:ln>
            <a:noFill/>
          </a:ln>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buClr>
                <a:srgbClr val="1581AA"/>
              </a:buClr>
              <a:buSzPts val="2800"/>
            </a:pPr>
            <a:r>
              <a:rPr lang="en-US" sz="4000" b="1" dirty="0">
                <a:solidFill>
                  <a:srgbClr val="1581AA"/>
                </a:solidFill>
                <a:ea typeface="Calibri"/>
                <a:cs typeface="Calibri"/>
                <a:sym typeface="Calibri"/>
              </a:rPr>
              <a:t>REQUIREMENT SPECIFICATION</a:t>
            </a:r>
          </a:p>
        </p:txBody>
      </p:sp>
      <p:sp>
        <p:nvSpPr>
          <p:cNvPr id="6" name="Google Shape;67;p2">
            <a:extLst>
              <a:ext uri="{FF2B5EF4-FFF2-40B4-BE49-F238E27FC236}">
                <a16:creationId xmlns:a16="http://schemas.microsoft.com/office/drawing/2014/main" id="{42403CF0-2390-CDF6-8553-27F94D716B2F}"/>
              </a:ext>
            </a:extLst>
          </p:cNvPr>
          <p:cNvSpPr txBox="1"/>
          <p:nvPr/>
        </p:nvSpPr>
        <p:spPr>
          <a:xfrm>
            <a:off x="2625505" y="1528725"/>
            <a:ext cx="8582685" cy="3508612"/>
          </a:xfrm>
          <a:prstGeom prst="rect">
            <a:avLst/>
          </a:prstGeom>
          <a:noFill/>
          <a:ln>
            <a:noFill/>
          </a:ln>
        </p:spPr>
        <p:txBody>
          <a:bodyPr spcFirstLastPara="1" wrap="square" lIns="91425" tIns="45700" rIns="91425" bIns="45700" anchor="t" anchorCtr="0">
            <a:spAutoFit/>
          </a:bodyPr>
          <a:lstStyle/>
          <a:p>
            <a:r>
              <a:rPr lang="en-US" sz="2400" b="1" dirty="0"/>
              <a:t>Hardware</a:t>
            </a:r>
            <a:r>
              <a:rPr lang="en-US" dirty="0"/>
              <a:t> </a:t>
            </a:r>
            <a:r>
              <a:rPr lang="en-US" b="1" dirty="0"/>
              <a:t>:</a:t>
            </a:r>
            <a:r>
              <a:rPr lang="en-US" dirty="0"/>
              <a:t> </a:t>
            </a:r>
          </a:p>
          <a:p>
            <a:endParaRPr lang="en-IN" b="1" dirty="0"/>
          </a:p>
          <a:p>
            <a:pPr>
              <a:lnSpc>
                <a:spcPct val="150000"/>
              </a:lnSpc>
              <a:buFont typeface="+mj-lt"/>
              <a:buAutoNum type="arabicPeriod"/>
            </a:pPr>
            <a:r>
              <a:rPr lang="en-IN" dirty="0"/>
              <a:t>Operating System: Android 8.0 (Oreo) or higher.</a:t>
            </a:r>
          </a:p>
          <a:p>
            <a:pPr>
              <a:lnSpc>
                <a:spcPct val="150000"/>
              </a:lnSpc>
              <a:buFont typeface="+mj-lt"/>
              <a:buAutoNum type="arabicPeriod"/>
            </a:pPr>
            <a:r>
              <a:rPr lang="en-IN" dirty="0"/>
              <a:t>Processor: Quad-core CPU or better.</a:t>
            </a:r>
          </a:p>
          <a:p>
            <a:pPr>
              <a:lnSpc>
                <a:spcPct val="150000"/>
              </a:lnSpc>
              <a:buFont typeface="+mj-lt"/>
              <a:buAutoNum type="arabicPeriod"/>
            </a:pPr>
            <a:r>
              <a:rPr lang="en-IN" dirty="0"/>
              <a:t>RAM: Minimum 2GB (4GB recommended).</a:t>
            </a:r>
          </a:p>
          <a:p>
            <a:pPr>
              <a:lnSpc>
                <a:spcPct val="150000"/>
              </a:lnSpc>
              <a:buFont typeface="+mj-lt"/>
              <a:buAutoNum type="arabicPeriod"/>
            </a:pPr>
            <a:r>
              <a:rPr lang="en-IN" dirty="0"/>
              <a:t>Storage: At least 100MB free space.</a:t>
            </a:r>
          </a:p>
          <a:p>
            <a:pPr>
              <a:lnSpc>
                <a:spcPct val="150000"/>
              </a:lnSpc>
              <a:buFont typeface="+mj-lt"/>
              <a:buAutoNum type="arabicPeriod"/>
            </a:pPr>
            <a:r>
              <a:rPr lang="en-IN" dirty="0"/>
              <a:t>Microphone: Built-in microphone for voice commands.</a:t>
            </a:r>
          </a:p>
          <a:p>
            <a:pPr>
              <a:lnSpc>
                <a:spcPct val="150000"/>
              </a:lnSpc>
              <a:buFont typeface="+mj-lt"/>
              <a:buAutoNum type="arabicPeriod"/>
            </a:pPr>
            <a:r>
              <a:rPr lang="en-IN" dirty="0"/>
              <a:t>Network: Wi-Fi or mobile data for online features.</a:t>
            </a:r>
          </a:p>
          <a:p>
            <a:endParaRPr lang="en-US" dirty="0"/>
          </a:p>
        </p:txBody>
      </p:sp>
      <p:sp>
        <p:nvSpPr>
          <p:cNvPr id="8" name="Slide Number Placeholder 7">
            <a:extLst>
              <a:ext uri="{FF2B5EF4-FFF2-40B4-BE49-F238E27FC236}">
                <a16:creationId xmlns:a16="http://schemas.microsoft.com/office/drawing/2014/main" id="{219E2A10-6186-F5E2-C96E-7FAB95ED02AD}"/>
              </a:ext>
            </a:extLst>
          </p:cNvPr>
          <p:cNvSpPr>
            <a:spLocks noGrp="1"/>
          </p:cNvSpPr>
          <p:nvPr>
            <p:ph type="sldNum" sz="quarter" idx="12"/>
          </p:nvPr>
        </p:nvSpPr>
        <p:spPr>
          <a:xfrm>
            <a:off x="0" y="6492875"/>
            <a:ext cx="2743200" cy="365125"/>
          </a:xfrm>
        </p:spPr>
        <p:txBody>
          <a:bodyPr/>
          <a:lstStyle/>
          <a:p>
            <a:fld id="{1FB72222-6C3A-4325-989C-6ACC575FA01E}" type="slidenum">
              <a:rPr lang="en-IN" smtClean="0">
                <a:solidFill>
                  <a:schemeClr val="bg1"/>
                </a:solidFill>
              </a:rPr>
              <a:t>12</a:t>
            </a:fld>
            <a:endParaRPr lang="en-IN" dirty="0">
              <a:solidFill>
                <a:schemeClr val="bg1"/>
              </a:solidFill>
            </a:endParaRPr>
          </a:p>
        </p:txBody>
      </p:sp>
    </p:spTree>
    <p:extLst>
      <p:ext uri="{BB962C8B-B14F-4D97-AF65-F5344CB8AC3E}">
        <p14:creationId xmlns:p14="http://schemas.microsoft.com/office/powerpoint/2010/main" val="1782712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15F7F5C-087A-9469-3964-F72D71CDF59D}"/>
              </a:ext>
            </a:extLst>
          </p:cNvPr>
          <p:cNvSpPr>
            <a:spLocks noGrp="1"/>
          </p:cNvSpPr>
          <p:nvPr>
            <p:ph type="sldNum" sz="quarter" idx="12"/>
          </p:nvPr>
        </p:nvSpPr>
        <p:spPr>
          <a:xfrm>
            <a:off x="0" y="6492875"/>
            <a:ext cx="2743200" cy="365125"/>
          </a:xfrm>
        </p:spPr>
        <p:txBody>
          <a:bodyPr/>
          <a:lstStyle/>
          <a:p>
            <a:fld id="{1FB72222-6C3A-4325-989C-6ACC575FA01E}" type="slidenum">
              <a:rPr lang="en-IN" smtClean="0">
                <a:solidFill>
                  <a:schemeClr val="bg1"/>
                </a:solidFill>
              </a:rPr>
              <a:t>13</a:t>
            </a:fld>
            <a:endParaRPr lang="en-IN" dirty="0">
              <a:solidFill>
                <a:schemeClr val="bg1"/>
              </a:solidFill>
            </a:endParaRPr>
          </a:p>
        </p:txBody>
      </p:sp>
      <p:sp>
        <p:nvSpPr>
          <p:cNvPr id="4" name="Google Shape;64;p2">
            <a:extLst>
              <a:ext uri="{FF2B5EF4-FFF2-40B4-BE49-F238E27FC236}">
                <a16:creationId xmlns:a16="http://schemas.microsoft.com/office/drawing/2014/main" id="{0AA36A42-277C-BF3F-5A1F-B6BED6A017FD}"/>
              </a:ext>
            </a:extLst>
          </p:cNvPr>
          <p:cNvSpPr txBox="1">
            <a:spLocks/>
          </p:cNvSpPr>
          <p:nvPr/>
        </p:nvSpPr>
        <p:spPr>
          <a:xfrm>
            <a:off x="2955397" y="303979"/>
            <a:ext cx="8203339" cy="527899"/>
          </a:xfrm>
          <a:prstGeom prst="rect">
            <a:avLst/>
          </a:prstGeom>
          <a:noFill/>
          <a:ln>
            <a:noFill/>
          </a:ln>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buClr>
                <a:srgbClr val="1581AA"/>
              </a:buClr>
              <a:buSzPts val="2800"/>
            </a:pPr>
            <a:r>
              <a:rPr lang="en-US" sz="4000" b="1" dirty="0">
                <a:solidFill>
                  <a:srgbClr val="1581AA"/>
                </a:solidFill>
                <a:ea typeface="Calibri"/>
                <a:cs typeface="Calibri"/>
                <a:sym typeface="Calibri"/>
              </a:rPr>
              <a:t>REQUIREMENT SPECIFICATION</a:t>
            </a:r>
          </a:p>
        </p:txBody>
      </p:sp>
      <p:sp>
        <p:nvSpPr>
          <p:cNvPr id="10" name="TextBox 9">
            <a:extLst>
              <a:ext uri="{FF2B5EF4-FFF2-40B4-BE49-F238E27FC236}">
                <a16:creationId xmlns:a16="http://schemas.microsoft.com/office/drawing/2014/main" id="{B20EAC72-B9F0-2660-5D6E-2BA8FCD59BC7}"/>
              </a:ext>
            </a:extLst>
          </p:cNvPr>
          <p:cNvSpPr txBox="1"/>
          <p:nvPr/>
        </p:nvSpPr>
        <p:spPr>
          <a:xfrm>
            <a:off x="2566219" y="1356852"/>
            <a:ext cx="8406580" cy="2769989"/>
          </a:xfrm>
          <a:prstGeom prst="rect">
            <a:avLst/>
          </a:prstGeom>
          <a:noFill/>
        </p:spPr>
        <p:txBody>
          <a:bodyPr wrap="square">
            <a:spAutoFit/>
          </a:bodyPr>
          <a:lstStyle/>
          <a:p>
            <a:r>
              <a:rPr lang="en-US" sz="2400" b="1" dirty="0"/>
              <a:t>Software :</a:t>
            </a:r>
          </a:p>
          <a:p>
            <a:endParaRPr lang="en-US" sz="2400" b="1" dirty="0"/>
          </a:p>
          <a:p>
            <a:pPr>
              <a:buFont typeface="+mj-lt"/>
              <a:buAutoNum type="arabicPeriod"/>
            </a:pPr>
            <a:r>
              <a:rPr lang="en-US" dirty="0"/>
              <a:t>Android Version: Android 8.0 (Oreo) or newer.</a:t>
            </a:r>
          </a:p>
          <a:p>
            <a:pPr>
              <a:buFont typeface="+mj-lt"/>
              <a:buAutoNum type="arabicPeriod"/>
            </a:pPr>
            <a:endParaRPr lang="en-US" dirty="0"/>
          </a:p>
          <a:p>
            <a:pPr>
              <a:buFont typeface="+mj-lt"/>
              <a:buAutoNum type="arabicPeriod"/>
            </a:pPr>
            <a:r>
              <a:rPr lang="en-US" dirty="0"/>
              <a:t>Permissions Required: Microphone access for voice commands.</a:t>
            </a:r>
          </a:p>
          <a:p>
            <a:pPr lvl="1"/>
            <a:r>
              <a:rPr lang="en-US" dirty="0"/>
              <a:t>		        Notification access for alerts.</a:t>
            </a:r>
          </a:p>
          <a:p>
            <a:pPr lvl="1"/>
            <a:r>
              <a:rPr lang="en-US" dirty="0"/>
              <a:t>		        Network access for syncing and updates.</a:t>
            </a:r>
          </a:p>
          <a:p>
            <a:pPr lvl="1"/>
            <a:endParaRPr lang="en-US" dirty="0"/>
          </a:p>
          <a:p>
            <a:pPr>
              <a:buFont typeface="+mj-lt"/>
              <a:buAutoNum type="arabicPeriod"/>
            </a:pPr>
            <a:r>
              <a:rPr lang="en-US" dirty="0"/>
              <a:t>Google Play Services: Required for certain features like notifications.</a:t>
            </a:r>
          </a:p>
        </p:txBody>
      </p:sp>
      <p:sp>
        <p:nvSpPr>
          <p:cNvPr id="2" name="Google Shape;98;g2eff20282af_0_123">
            <a:extLst>
              <a:ext uri="{FF2B5EF4-FFF2-40B4-BE49-F238E27FC236}">
                <a16:creationId xmlns:a16="http://schemas.microsoft.com/office/drawing/2014/main" id="{ECF3BA2A-6206-9B73-1BB3-25F30EB99360}"/>
              </a:ext>
            </a:extLst>
          </p:cNvPr>
          <p:cNvSpPr txBox="1"/>
          <p:nvPr/>
        </p:nvSpPr>
        <p:spPr>
          <a:xfrm>
            <a:off x="457805" y="3705998"/>
            <a:ext cx="1379100" cy="307800"/>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FFFFFF"/>
                </a:solidFill>
                <a:latin typeface="Times New Roman"/>
                <a:ea typeface="Times New Roman"/>
                <a:cs typeface="Times New Roman"/>
                <a:sym typeface="Times New Roman"/>
              </a:rPr>
              <a:t>Dept. of ISE</a:t>
            </a:r>
            <a:endParaRPr sz="1400" b="0" i="0" u="none" strike="noStrike" cap="none" dirty="0">
              <a:solidFill>
                <a:srgbClr val="FFFFFF"/>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832510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8;g2eff20282af_0_123">
            <a:extLst>
              <a:ext uri="{FF2B5EF4-FFF2-40B4-BE49-F238E27FC236}">
                <a16:creationId xmlns:a16="http://schemas.microsoft.com/office/drawing/2014/main" id="{2FA89F40-47A0-4B41-3874-AE5A6E051E69}"/>
              </a:ext>
            </a:extLst>
          </p:cNvPr>
          <p:cNvSpPr txBox="1"/>
          <p:nvPr/>
        </p:nvSpPr>
        <p:spPr>
          <a:xfrm>
            <a:off x="457805" y="3705998"/>
            <a:ext cx="1379100" cy="307800"/>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FFFFFF"/>
                </a:solidFill>
                <a:latin typeface="Times New Roman"/>
                <a:ea typeface="Times New Roman"/>
                <a:cs typeface="Times New Roman"/>
                <a:sym typeface="Times New Roman"/>
              </a:rPr>
              <a:t>Dept. of ISE</a:t>
            </a:r>
            <a:endParaRPr sz="1400" b="0" i="0" u="none" strike="noStrike" cap="none" dirty="0">
              <a:solidFill>
                <a:srgbClr val="FFFFFF"/>
              </a:solidFill>
              <a:latin typeface="Times New Roman"/>
              <a:ea typeface="Times New Roman"/>
              <a:cs typeface="Times New Roman"/>
              <a:sym typeface="Times New Roman"/>
            </a:endParaRPr>
          </a:p>
        </p:txBody>
      </p:sp>
      <p:sp>
        <p:nvSpPr>
          <p:cNvPr id="5" name="Google Shape;64;p2">
            <a:extLst>
              <a:ext uri="{FF2B5EF4-FFF2-40B4-BE49-F238E27FC236}">
                <a16:creationId xmlns:a16="http://schemas.microsoft.com/office/drawing/2014/main" id="{9976CC3E-A972-FE3E-A306-8CDCAA1232AE}"/>
              </a:ext>
            </a:extLst>
          </p:cNvPr>
          <p:cNvSpPr txBox="1">
            <a:spLocks/>
          </p:cNvSpPr>
          <p:nvPr/>
        </p:nvSpPr>
        <p:spPr>
          <a:xfrm>
            <a:off x="3122546" y="343308"/>
            <a:ext cx="7765755" cy="527899"/>
          </a:xfrm>
          <a:prstGeom prst="rect">
            <a:avLst/>
          </a:prstGeom>
          <a:noFill/>
          <a:ln>
            <a:noFill/>
          </a:ln>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buClr>
                <a:srgbClr val="1581AA"/>
              </a:buClr>
              <a:buSzPts val="2800"/>
            </a:pPr>
            <a:r>
              <a:rPr lang="en-US" sz="4000" b="1" dirty="0">
                <a:solidFill>
                  <a:srgbClr val="1581AA"/>
                </a:solidFill>
                <a:ea typeface="Calibri"/>
                <a:cs typeface="Calibri"/>
                <a:sym typeface="Calibri"/>
              </a:rPr>
              <a:t>REFERENCES</a:t>
            </a:r>
          </a:p>
        </p:txBody>
      </p:sp>
      <p:sp>
        <p:nvSpPr>
          <p:cNvPr id="6" name="Google Shape;67;p2">
            <a:extLst>
              <a:ext uri="{FF2B5EF4-FFF2-40B4-BE49-F238E27FC236}">
                <a16:creationId xmlns:a16="http://schemas.microsoft.com/office/drawing/2014/main" id="{42403CF0-2390-CDF6-8553-27F94D716B2F}"/>
              </a:ext>
            </a:extLst>
          </p:cNvPr>
          <p:cNvSpPr txBox="1"/>
          <p:nvPr/>
        </p:nvSpPr>
        <p:spPr>
          <a:xfrm>
            <a:off x="2714080" y="1393852"/>
            <a:ext cx="8582685" cy="3693278"/>
          </a:xfrm>
          <a:prstGeom prst="rect">
            <a:avLst/>
          </a:prstGeom>
          <a:noFill/>
          <a:ln>
            <a:noFill/>
          </a:ln>
        </p:spPr>
        <p:txBody>
          <a:bodyPr spcFirstLastPara="1" wrap="square" lIns="91425" tIns="45700" rIns="91425" bIns="45700" anchor="t" anchorCtr="0">
            <a:spAutoFit/>
          </a:bodyPr>
          <a:lstStyle/>
          <a:p>
            <a:r>
              <a:rPr lang="en-US" dirty="0"/>
              <a:t>[1]. Nama, P. (n.d.). </a:t>
            </a:r>
            <a:r>
              <a:rPr lang="en-US" i="1" dirty="0"/>
              <a:t>AI-powered mobile applications: Revolutionizing user interaction through intelligent features and context-aware services.</a:t>
            </a:r>
            <a:r>
              <a:rPr lang="en-US" dirty="0"/>
              <a:t> Retrieved from </a:t>
            </a:r>
            <a:r>
              <a:rPr lang="en-US" dirty="0">
                <a:hlinkClick r:id="rId2"/>
              </a:rPr>
              <a:t>https://www.researchgate.net/.../AI-Powered-Mobile-Applications-Revolutionizing-User-Interaction-Through-Intelligent-Features-and-Context-Aware-Services.pdf</a:t>
            </a:r>
            <a:endParaRPr lang="en-US" dirty="0"/>
          </a:p>
          <a:p>
            <a:endParaRPr lang="en-US" dirty="0"/>
          </a:p>
          <a:p>
            <a:r>
              <a:rPr lang="en-US" dirty="0"/>
              <a:t>[2]. (n.d.). </a:t>
            </a:r>
            <a:r>
              <a:rPr lang="en-US" i="1" dirty="0"/>
              <a:t>The application of real-time voice recognition to control critical mobile device operations.</a:t>
            </a:r>
            <a:r>
              <a:rPr lang="en-US" dirty="0"/>
              <a:t> Retrieved from </a:t>
            </a:r>
            <a:r>
              <a:rPr lang="en-US" dirty="0">
                <a:hlinkClick r:id="rId3"/>
              </a:rPr>
              <a:t>https://ijrsset.org/pdfs/v2-i7/23.pdf</a:t>
            </a:r>
            <a:endParaRPr lang="en-US" dirty="0"/>
          </a:p>
          <a:p>
            <a:endParaRPr lang="en-US" dirty="0"/>
          </a:p>
          <a:p>
            <a:r>
              <a:rPr lang="en-US" dirty="0"/>
              <a:t>[3]. (n.d.). </a:t>
            </a:r>
            <a:r>
              <a:rPr lang="en-US" i="1" dirty="0"/>
              <a:t>User interface evaluation in the real world: A comparison of four techniques.</a:t>
            </a:r>
            <a:r>
              <a:rPr lang="en-US" dirty="0"/>
              <a:t> Retrieved from </a:t>
            </a:r>
          </a:p>
          <a:p>
            <a:r>
              <a:rPr lang="en-US" dirty="0">
                <a:hlinkClick r:id="rId4"/>
              </a:rPr>
              <a:t>https://dl.acm.org/doi/pdf/10.1145/108844.108862</a:t>
            </a:r>
            <a:endParaRPr lang="en-US" dirty="0"/>
          </a:p>
          <a:p>
            <a:endParaRPr lang="en-US" dirty="0"/>
          </a:p>
          <a:p>
            <a:endParaRPr lang="en-IN" dirty="0"/>
          </a:p>
        </p:txBody>
      </p:sp>
      <p:sp>
        <p:nvSpPr>
          <p:cNvPr id="8" name="Slide Number Placeholder 7">
            <a:extLst>
              <a:ext uri="{FF2B5EF4-FFF2-40B4-BE49-F238E27FC236}">
                <a16:creationId xmlns:a16="http://schemas.microsoft.com/office/drawing/2014/main" id="{219E2A10-6186-F5E2-C96E-7FAB95ED02AD}"/>
              </a:ext>
            </a:extLst>
          </p:cNvPr>
          <p:cNvSpPr>
            <a:spLocks noGrp="1"/>
          </p:cNvSpPr>
          <p:nvPr>
            <p:ph type="sldNum" sz="quarter" idx="12"/>
          </p:nvPr>
        </p:nvSpPr>
        <p:spPr>
          <a:xfrm>
            <a:off x="0" y="6492875"/>
            <a:ext cx="2743200" cy="365125"/>
          </a:xfrm>
        </p:spPr>
        <p:txBody>
          <a:bodyPr/>
          <a:lstStyle/>
          <a:p>
            <a:fld id="{1FB72222-6C3A-4325-989C-6ACC575FA01E}" type="slidenum">
              <a:rPr lang="en-IN" smtClean="0">
                <a:solidFill>
                  <a:schemeClr val="bg1"/>
                </a:solidFill>
              </a:rPr>
              <a:t>14</a:t>
            </a:fld>
            <a:endParaRPr lang="en-IN" dirty="0">
              <a:solidFill>
                <a:schemeClr val="bg1"/>
              </a:solidFill>
            </a:endParaRPr>
          </a:p>
        </p:txBody>
      </p:sp>
    </p:spTree>
    <p:extLst>
      <p:ext uri="{BB962C8B-B14F-4D97-AF65-F5344CB8AC3E}">
        <p14:creationId xmlns:p14="http://schemas.microsoft.com/office/powerpoint/2010/main" val="3445211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FACCBDE-0299-B90D-FC19-95593046FC21}"/>
              </a:ext>
            </a:extLst>
          </p:cNvPr>
          <p:cNvSpPr>
            <a:spLocks noGrp="1"/>
          </p:cNvSpPr>
          <p:nvPr>
            <p:ph type="sldNum" sz="quarter" idx="12"/>
          </p:nvPr>
        </p:nvSpPr>
        <p:spPr>
          <a:xfrm>
            <a:off x="0" y="6492875"/>
            <a:ext cx="2743200" cy="365125"/>
          </a:xfrm>
        </p:spPr>
        <p:txBody>
          <a:bodyPr/>
          <a:lstStyle/>
          <a:p>
            <a:fld id="{1FB72222-6C3A-4325-989C-6ACC575FA01E}" type="slidenum">
              <a:rPr lang="en-IN" smtClean="0">
                <a:solidFill>
                  <a:schemeClr val="bg1"/>
                </a:solidFill>
              </a:rPr>
              <a:t>15</a:t>
            </a:fld>
            <a:endParaRPr lang="en-IN" dirty="0">
              <a:solidFill>
                <a:schemeClr val="bg1"/>
              </a:solidFill>
            </a:endParaRPr>
          </a:p>
        </p:txBody>
      </p:sp>
      <p:pic>
        <p:nvPicPr>
          <p:cNvPr id="5" name="Google Shape;152;p12" descr="Icon&#10;&#10;Description automatically generated">
            <a:extLst>
              <a:ext uri="{FF2B5EF4-FFF2-40B4-BE49-F238E27FC236}">
                <a16:creationId xmlns:a16="http://schemas.microsoft.com/office/drawing/2014/main" id="{45B8712B-EA76-9CC0-82EB-CA7847D3F30E}"/>
              </a:ext>
            </a:extLst>
          </p:cNvPr>
          <p:cNvPicPr preferRelativeResize="0"/>
          <p:nvPr/>
        </p:nvPicPr>
        <p:blipFill rotWithShape="1">
          <a:blip r:embed="rId2">
            <a:alphaModFix/>
          </a:blip>
          <a:srcRect/>
          <a:stretch/>
        </p:blipFill>
        <p:spPr>
          <a:xfrm>
            <a:off x="4600634" y="1463754"/>
            <a:ext cx="3612192" cy="3212926"/>
          </a:xfrm>
          <a:prstGeom prst="rect">
            <a:avLst/>
          </a:prstGeom>
          <a:noFill/>
          <a:ln>
            <a:noFill/>
          </a:ln>
        </p:spPr>
      </p:pic>
      <p:sp>
        <p:nvSpPr>
          <p:cNvPr id="2" name="Google Shape;98;g2eff20282af_0_123">
            <a:extLst>
              <a:ext uri="{FF2B5EF4-FFF2-40B4-BE49-F238E27FC236}">
                <a16:creationId xmlns:a16="http://schemas.microsoft.com/office/drawing/2014/main" id="{8083A22D-D3DF-9E05-3229-141E76D7ECCB}"/>
              </a:ext>
            </a:extLst>
          </p:cNvPr>
          <p:cNvSpPr txBox="1"/>
          <p:nvPr/>
        </p:nvSpPr>
        <p:spPr>
          <a:xfrm>
            <a:off x="457805" y="3705998"/>
            <a:ext cx="1379100" cy="307800"/>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FFFFFF"/>
                </a:solidFill>
                <a:latin typeface="Times New Roman"/>
                <a:ea typeface="Times New Roman"/>
                <a:cs typeface="Times New Roman"/>
                <a:sym typeface="Times New Roman"/>
              </a:rPr>
              <a:t>Dept. of ISE</a:t>
            </a:r>
            <a:endParaRPr sz="1400" b="0" i="0" u="none" strike="noStrike" cap="none" dirty="0">
              <a:solidFill>
                <a:srgbClr val="FFFFFF"/>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033059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5B61F67-89F1-A6A9-6AB6-21CC805777D5}"/>
              </a:ext>
            </a:extLst>
          </p:cNvPr>
          <p:cNvSpPr>
            <a:spLocks noGrp="1"/>
          </p:cNvSpPr>
          <p:nvPr>
            <p:ph type="sldNum" sz="quarter" idx="12"/>
          </p:nvPr>
        </p:nvSpPr>
        <p:spPr>
          <a:xfrm>
            <a:off x="0" y="6492875"/>
            <a:ext cx="2743200" cy="365125"/>
          </a:xfrm>
        </p:spPr>
        <p:txBody>
          <a:bodyPr/>
          <a:lstStyle/>
          <a:p>
            <a:fld id="{1FB72222-6C3A-4325-989C-6ACC575FA01E}" type="slidenum">
              <a:rPr lang="en-IN" smtClean="0">
                <a:solidFill>
                  <a:schemeClr val="bg1"/>
                </a:solidFill>
              </a:rPr>
              <a:t>16</a:t>
            </a:fld>
            <a:endParaRPr lang="en-IN" dirty="0">
              <a:solidFill>
                <a:schemeClr val="bg1"/>
              </a:solidFill>
            </a:endParaRPr>
          </a:p>
        </p:txBody>
      </p:sp>
      <p:pic>
        <p:nvPicPr>
          <p:cNvPr id="5" name="Google Shape;160;p13" descr="A picture containing text, stationary, writing implement, pen&#10;&#10;Description automatically generated">
            <a:extLst>
              <a:ext uri="{FF2B5EF4-FFF2-40B4-BE49-F238E27FC236}">
                <a16:creationId xmlns:a16="http://schemas.microsoft.com/office/drawing/2014/main" id="{3092505D-7EFF-B2DA-E08C-4C4F99AC6450}"/>
              </a:ext>
            </a:extLst>
          </p:cNvPr>
          <p:cNvPicPr preferRelativeResize="0"/>
          <p:nvPr/>
        </p:nvPicPr>
        <p:blipFill rotWithShape="1">
          <a:blip r:embed="rId2">
            <a:alphaModFix/>
          </a:blip>
          <a:srcRect/>
          <a:stretch/>
        </p:blipFill>
        <p:spPr>
          <a:xfrm>
            <a:off x="3313339" y="1805439"/>
            <a:ext cx="7017705" cy="3247121"/>
          </a:xfrm>
          <a:prstGeom prst="rect">
            <a:avLst/>
          </a:prstGeom>
          <a:noFill/>
          <a:ln>
            <a:noFill/>
          </a:ln>
        </p:spPr>
      </p:pic>
      <p:sp>
        <p:nvSpPr>
          <p:cNvPr id="7" name="TextBox 6">
            <a:extLst>
              <a:ext uri="{FF2B5EF4-FFF2-40B4-BE49-F238E27FC236}">
                <a16:creationId xmlns:a16="http://schemas.microsoft.com/office/drawing/2014/main" id="{3326DDF1-0FD3-04B8-66FC-E98A169CFA8C}"/>
              </a:ext>
            </a:extLst>
          </p:cNvPr>
          <p:cNvSpPr txBox="1"/>
          <p:nvPr/>
        </p:nvSpPr>
        <p:spPr>
          <a:xfrm>
            <a:off x="3048755" y="3246597"/>
            <a:ext cx="6097508" cy="369332"/>
          </a:xfrm>
          <a:prstGeom prst="rect">
            <a:avLst/>
          </a:prstGeom>
          <a:noFill/>
        </p:spPr>
        <p:txBody>
          <a:bodyPr wrap="square">
            <a:spAutoFit/>
          </a:bodyPr>
          <a:lstStyle/>
          <a:p>
            <a:r>
              <a:rPr lang="en-IN" b="0" dirty="0">
                <a:effectLst/>
              </a:rPr>
              <a:t> </a:t>
            </a:r>
            <a:endParaRPr lang="en-IN" dirty="0"/>
          </a:p>
        </p:txBody>
      </p:sp>
      <p:sp>
        <p:nvSpPr>
          <p:cNvPr id="2" name="Google Shape;98;g2eff20282af_0_123">
            <a:extLst>
              <a:ext uri="{FF2B5EF4-FFF2-40B4-BE49-F238E27FC236}">
                <a16:creationId xmlns:a16="http://schemas.microsoft.com/office/drawing/2014/main" id="{7C04FF4E-CC80-F00F-ADE2-19B0CFD97749}"/>
              </a:ext>
            </a:extLst>
          </p:cNvPr>
          <p:cNvSpPr txBox="1"/>
          <p:nvPr/>
        </p:nvSpPr>
        <p:spPr>
          <a:xfrm>
            <a:off x="457805" y="3705998"/>
            <a:ext cx="1379100" cy="307800"/>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FFFFFF"/>
                </a:solidFill>
                <a:latin typeface="Times New Roman"/>
                <a:ea typeface="Times New Roman"/>
                <a:cs typeface="Times New Roman"/>
                <a:sym typeface="Times New Roman"/>
              </a:rPr>
              <a:t>Dept. of ISE</a:t>
            </a:r>
            <a:endParaRPr sz="1400" b="0" i="0" u="none" strike="noStrike" cap="none" dirty="0">
              <a:solidFill>
                <a:srgbClr val="FFFFFF"/>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73871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8;g2eff20282af_0_123">
            <a:extLst>
              <a:ext uri="{FF2B5EF4-FFF2-40B4-BE49-F238E27FC236}">
                <a16:creationId xmlns:a16="http://schemas.microsoft.com/office/drawing/2014/main" id="{2FA89F40-47A0-4B41-3874-AE5A6E051E69}"/>
              </a:ext>
            </a:extLst>
          </p:cNvPr>
          <p:cNvSpPr txBox="1"/>
          <p:nvPr/>
        </p:nvSpPr>
        <p:spPr>
          <a:xfrm>
            <a:off x="457805" y="3705998"/>
            <a:ext cx="1379100" cy="307800"/>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FFFFFF"/>
                </a:solidFill>
                <a:latin typeface="Times New Roman"/>
                <a:ea typeface="Times New Roman"/>
                <a:cs typeface="Times New Roman"/>
                <a:sym typeface="Times New Roman"/>
              </a:rPr>
              <a:t>Dept. of ISE</a:t>
            </a:r>
            <a:endParaRPr sz="1400" b="0" i="0" u="none" strike="noStrike" cap="none" dirty="0">
              <a:solidFill>
                <a:srgbClr val="FFFFFF"/>
              </a:solidFill>
              <a:latin typeface="Times New Roman"/>
              <a:ea typeface="Times New Roman"/>
              <a:cs typeface="Times New Roman"/>
              <a:sym typeface="Times New Roman"/>
            </a:endParaRPr>
          </a:p>
        </p:txBody>
      </p:sp>
      <p:sp>
        <p:nvSpPr>
          <p:cNvPr id="5" name="Google Shape;64;p2">
            <a:extLst>
              <a:ext uri="{FF2B5EF4-FFF2-40B4-BE49-F238E27FC236}">
                <a16:creationId xmlns:a16="http://schemas.microsoft.com/office/drawing/2014/main" id="{9976CC3E-A972-FE3E-A306-8CDCAA1232AE}"/>
              </a:ext>
            </a:extLst>
          </p:cNvPr>
          <p:cNvSpPr txBox="1">
            <a:spLocks/>
          </p:cNvSpPr>
          <p:nvPr/>
        </p:nvSpPr>
        <p:spPr>
          <a:xfrm>
            <a:off x="2979200" y="270880"/>
            <a:ext cx="7765755" cy="527899"/>
          </a:xfrm>
          <a:prstGeom prst="rect">
            <a:avLst/>
          </a:prstGeom>
          <a:noFill/>
          <a:ln>
            <a:noFill/>
          </a:ln>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sz="4000" b="1" dirty="0">
                <a:solidFill>
                  <a:srgbClr val="1581AA"/>
                </a:solidFill>
                <a:ea typeface="Calibri"/>
                <a:cs typeface="Calibri"/>
                <a:sym typeface="Calibri"/>
              </a:rPr>
              <a:t>AGENDA</a:t>
            </a:r>
            <a:endParaRPr lang="en-US" sz="1100" b="1" dirty="0"/>
          </a:p>
        </p:txBody>
      </p:sp>
      <p:sp>
        <p:nvSpPr>
          <p:cNvPr id="6" name="Google Shape;67;p2">
            <a:extLst>
              <a:ext uri="{FF2B5EF4-FFF2-40B4-BE49-F238E27FC236}">
                <a16:creationId xmlns:a16="http://schemas.microsoft.com/office/drawing/2014/main" id="{42403CF0-2390-CDF6-8553-27F94D716B2F}"/>
              </a:ext>
            </a:extLst>
          </p:cNvPr>
          <p:cNvSpPr txBox="1"/>
          <p:nvPr/>
        </p:nvSpPr>
        <p:spPr>
          <a:xfrm>
            <a:off x="3441810" y="1592099"/>
            <a:ext cx="6840537" cy="3416279"/>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rgbClr val="000000"/>
              </a:buClr>
              <a:buSzPts val="1400"/>
              <a:buFont typeface="Arial"/>
              <a:buAutoNum type="arabicPeriod"/>
            </a:pPr>
            <a:r>
              <a:rPr lang="en-US" b="0" i="0" u="none" strike="noStrike" cap="none" dirty="0">
                <a:solidFill>
                  <a:srgbClr val="000000"/>
                </a:solidFill>
                <a:latin typeface="+mj-lt"/>
                <a:ea typeface="Arial Black"/>
                <a:cs typeface="Arial Black"/>
                <a:sym typeface="Arial Black"/>
              </a:rPr>
              <a:t>Abstract</a:t>
            </a:r>
            <a:endParaRPr b="0" i="0" u="none" strike="noStrike" cap="none" dirty="0">
              <a:solidFill>
                <a:srgbClr val="000000"/>
              </a:solidFill>
              <a:latin typeface="+mj-lt"/>
              <a:ea typeface="Arial Black"/>
              <a:cs typeface="Arial Black"/>
              <a:sym typeface="Arial Black"/>
            </a:endParaRPr>
          </a:p>
          <a:p>
            <a:pPr marL="342900" marR="0" lvl="0" indent="-342900" algn="l" rtl="0">
              <a:lnSpc>
                <a:spcPct val="150000"/>
              </a:lnSpc>
              <a:spcBef>
                <a:spcPts val="0"/>
              </a:spcBef>
              <a:spcAft>
                <a:spcPts val="0"/>
              </a:spcAft>
              <a:buClr>
                <a:srgbClr val="000000"/>
              </a:buClr>
              <a:buSzPts val="1400"/>
              <a:buFont typeface="Arial"/>
              <a:buAutoNum type="arabicPeriod"/>
            </a:pPr>
            <a:r>
              <a:rPr lang="en-US" b="0" i="0" u="none" strike="noStrike" cap="none" dirty="0">
                <a:solidFill>
                  <a:srgbClr val="000000"/>
                </a:solidFill>
                <a:latin typeface="+mj-lt"/>
                <a:ea typeface="Arial Black"/>
                <a:cs typeface="Arial Black"/>
                <a:sym typeface="Arial Black"/>
              </a:rPr>
              <a:t>Introduction</a:t>
            </a:r>
          </a:p>
          <a:p>
            <a:pPr marL="342900" indent="-342900">
              <a:lnSpc>
                <a:spcPct val="150000"/>
              </a:lnSpc>
              <a:buSzPts val="1400"/>
              <a:buFont typeface="Arial"/>
              <a:buAutoNum type="arabicPeriod"/>
            </a:pPr>
            <a:r>
              <a:rPr lang="en-US" dirty="0">
                <a:latin typeface="+mj-lt"/>
                <a:ea typeface="Arial Black"/>
                <a:cs typeface="Arial Black"/>
                <a:sym typeface="Arial Black"/>
              </a:rPr>
              <a:t>Theme</a:t>
            </a:r>
          </a:p>
          <a:p>
            <a:pPr marL="342900" marR="0" lvl="0" indent="-342900" algn="l" rtl="0">
              <a:lnSpc>
                <a:spcPct val="150000"/>
              </a:lnSpc>
              <a:spcBef>
                <a:spcPts val="0"/>
              </a:spcBef>
              <a:spcAft>
                <a:spcPts val="0"/>
              </a:spcAft>
              <a:buClr>
                <a:srgbClr val="000000"/>
              </a:buClr>
              <a:buSzPts val="1400"/>
              <a:buFont typeface="Arial"/>
              <a:buAutoNum type="arabicPeriod"/>
            </a:pPr>
            <a:r>
              <a:rPr lang="en-US" b="0" i="0" u="none" strike="noStrike" cap="none" dirty="0">
                <a:solidFill>
                  <a:srgbClr val="000000"/>
                </a:solidFill>
                <a:latin typeface="+mj-lt"/>
                <a:ea typeface="Arial Black"/>
                <a:cs typeface="Arial Black"/>
                <a:sym typeface="Arial Black"/>
              </a:rPr>
              <a:t>Problem Statement and Objectives</a:t>
            </a:r>
            <a:endParaRPr b="0" i="0" u="none" strike="noStrike" cap="none" dirty="0">
              <a:solidFill>
                <a:srgbClr val="000000"/>
              </a:solidFill>
              <a:latin typeface="+mj-lt"/>
              <a:ea typeface="Arial Black"/>
              <a:cs typeface="Arial Black"/>
              <a:sym typeface="Arial Black"/>
            </a:endParaRPr>
          </a:p>
          <a:p>
            <a:pPr marL="342900" marR="0" lvl="0" indent="-342900" algn="l" rtl="0">
              <a:lnSpc>
                <a:spcPct val="150000"/>
              </a:lnSpc>
              <a:spcBef>
                <a:spcPts val="0"/>
              </a:spcBef>
              <a:spcAft>
                <a:spcPts val="0"/>
              </a:spcAft>
              <a:buClr>
                <a:srgbClr val="000000"/>
              </a:buClr>
              <a:buSzPts val="1400"/>
              <a:buFont typeface="Arial"/>
              <a:buAutoNum type="arabicPeriod"/>
            </a:pPr>
            <a:r>
              <a:rPr lang="en-US" b="0" i="0" u="none" strike="noStrike" cap="none" dirty="0">
                <a:solidFill>
                  <a:srgbClr val="000000"/>
                </a:solidFill>
                <a:latin typeface="+mj-lt"/>
                <a:ea typeface="Arial Black"/>
                <a:cs typeface="Arial Black"/>
                <a:sym typeface="Arial Black"/>
              </a:rPr>
              <a:t>Existing System and Proposed System Features</a:t>
            </a:r>
          </a:p>
          <a:p>
            <a:pPr marL="342900" marR="0" lvl="0" indent="-342900" algn="l" rtl="0">
              <a:lnSpc>
                <a:spcPct val="150000"/>
              </a:lnSpc>
              <a:spcBef>
                <a:spcPts val="0"/>
              </a:spcBef>
              <a:spcAft>
                <a:spcPts val="0"/>
              </a:spcAft>
              <a:buClr>
                <a:srgbClr val="000000"/>
              </a:buClr>
              <a:buSzPts val="1400"/>
              <a:buFont typeface="Arial"/>
              <a:buAutoNum type="arabicPeriod"/>
            </a:pPr>
            <a:r>
              <a:rPr lang="en-US" dirty="0">
                <a:latin typeface="+mj-lt"/>
                <a:ea typeface="Arial Black"/>
                <a:cs typeface="Arial Black"/>
                <a:sym typeface="Arial Black"/>
              </a:rPr>
              <a:t>Advantages and Disadvantages</a:t>
            </a:r>
          </a:p>
          <a:p>
            <a:pPr marL="342900" marR="0" lvl="0" indent="-342900" algn="l" rtl="0">
              <a:lnSpc>
                <a:spcPct val="150000"/>
              </a:lnSpc>
              <a:spcBef>
                <a:spcPts val="0"/>
              </a:spcBef>
              <a:spcAft>
                <a:spcPts val="0"/>
              </a:spcAft>
              <a:buClr>
                <a:srgbClr val="000000"/>
              </a:buClr>
              <a:buSzPts val="1400"/>
              <a:buFont typeface="Arial"/>
              <a:buAutoNum type="arabicPeriod"/>
            </a:pPr>
            <a:r>
              <a:rPr lang="en-US" dirty="0">
                <a:solidFill>
                  <a:srgbClr val="000000"/>
                </a:solidFill>
                <a:latin typeface="+mj-lt"/>
                <a:ea typeface="Arial Black"/>
                <a:cs typeface="Arial Black"/>
                <a:sym typeface="Arial Black"/>
              </a:rPr>
              <a:t>Requirement Specifications</a:t>
            </a:r>
            <a:endParaRPr lang="en-US" b="0" i="0" u="none" strike="noStrike" cap="none" dirty="0">
              <a:solidFill>
                <a:srgbClr val="000000"/>
              </a:solidFill>
              <a:latin typeface="+mj-lt"/>
              <a:ea typeface="Arial Black"/>
              <a:cs typeface="Arial Black"/>
              <a:sym typeface="Arial Black"/>
            </a:endParaRPr>
          </a:p>
          <a:p>
            <a:pPr marL="342900" marR="0" lvl="0" indent="-342900" algn="l" rtl="0">
              <a:lnSpc>
                <a:spcPct val="150000"/>
              </a:lnSpc>
              <a:spcBef>
                <a:spcPts val="0"/>
              </a:spcBef>
              <a:spcAft>
                <a:spcPts val="0"/>
              </a:spcAft>
              <a:buClr>
                <a:srgbClr val="000000"/>
              </a:buClr>
              <a:buSzPts val="1400"/>
              <a:buFont typeface="Arial"/>
              <a:buAutoNum type="arabicPeriod"/>
            </a:pPr>
            <a:r>
              <a:rPr lang="en-US" b="0" i="0" u="none" strike="noStrike" cap="none" dirty="0">
                <a:solidFill>
                  <a:srgbClr val="000000"/>
                </a:solidFill>
                <a:latin typeface="+mj-lt"/>
                <a:ea typeface="Arial Black"/>
                <a:cs typeface="Arial Black"/>
                <a:sym typeface="Arial Black"/>
              </a:rPr>
              <a:t>References </a:t>
            </a:r>
            <a:endParaRPr b="0" i="0" u="none" strike="noStrike" cap="none" dirty="0">
              <a:solidFill>
                <a:srgbClr val="000000"/>
              </a:solidFill>
              <a:latin typeface="+mj-lt"/>
              <a:ea typeface="Arial Black"/>
              <a:cs typeface="Arial Black"/>
              <a:sym typeface="Arial Black"/>
            </a:endParaRPr>
          </a:p>
        </p:txBody>
      </p:sp>
      <p:sp>
        <p:nvSpPr>
          <p:cNvPr id="8" name="Slide Number Placeholder 7">
            <a:extLst>
              <a:ext uri="{FF2B5EF4-FFF2-40B4-BE49-F238E27FC236}">
                <a16:creationId xmlns:a16="http://schemas.microsoft.com/office/drawing/2014/main" id="{219E2A10-6186-F5E2-C96E-7FAB95ED02AD}"/>
              </a:ext>
            </a:extLst>
          </p:cNvPr>
          <p:cNvSpPr>
            <a:spLocks noGrp="1"/>
          </p:cNvSpPr>
          <p:nvPr>
            <p:ph type="sldNum" sz="quarter" idx="12"/>
          </p:nvPr>
        </p:nvSpPr>
        <p:spPr>
          <a:xfrm>
            <a:off x="0" y="6492875"/>
            <a:ext cx="2743200" cy="365125"/>
          </a:xfrm>
        </p:spPr>
        <p:txBody>
          <a:bodyPr/>
          <a:lstStyle/>
          <a:p>
            <a:fld id="{1FB72222-6C3A-4325-989C-6ACC575FA01E}" type="slidenum">
              <a:rPr lang="en-IN" smtClean="0">
                <a:solidFill>
                  <a:schemeClr val="bg1"/>
                </a:solidFill>
              </a:rPr>
              <a:t>2</a:t>
            </a:fld>
            <a:endParaRPr lang="en-IN" dirty="0">
              <a:solidFill>
                <a:schemeClr val="bg1"/>
              </a:solidFill>
            </a:endParaRPr>
          </a:p>
        </p:txBody>
      </p:sp>
    </p:spTree>
    <p:extLst>
      <p:ext uri="{BB962C8B-B14F-4D97-AF65-F5344CB8AC3E}">
        <p14:creationId xmlns:p14="http://schemas.microsoft.com/office/powerpoint/2010/main" val="2944739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8;g2eff20282af_0_123">
            <a:extLst>
              <a:ext uri="{FF2B5EF4-FFF2-40B4-BE49-F238E27FC236}">
                <a16:creationId xmlns:a16="http://schemas.microsoft.com/office/drawing/2014/main" id="{2FA89F40-47A0-4B41-3874-AE5A6E051E69}"/>
              </a:ext>
            </a:extLst>
          </p:cNvPr>
          <p:cNvSpPr txBox="1"/>
          <p:nvPr/>
        </p:nvSpPr>
        <p:spPr>
          <a:xfrm>
            <a:off x="457805" y="3705998"/>
            <a:ext cx="1379100" cy="307800"/>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FFFFFF"/>
                </a:solidFill>
                <a:latin typeface="Times New Roman"/>
                <a:ea typeface="Times New Roman"/>
                <a:cs typeface="Times New Roman"/>
                <a:sym typeface="Times New Roman"/>
              </a:rPr>
              <a:t>Dept. of ISE</a:t>
            </a:r>
            <a:endParaRPr sz="1400" b="0" i="0" u="none" strike="noStrike" cap="none" dirty="0">
              <a:solidFill>
                <a:srgbClr val="FFFFFF"/>
              </a:solidFill>
              <a:latin typeface="Times New Roman"/>
              <a:ea typeface="Times New Roman"/>
              <a:cs typeface="Times New Roman"/>
              <a:sym typeface="Times New Roman"/>
            </a:endParaRPr>
          </a:p>
        </p:txBody>
      </p:sp>
      <p:sp>
        <p:nvSpPr>
          <p:cNvPr id="5" name="Google Shape;64;p2">
            <a:extLst>
              <a:ext uri="{FF2B5EF4-FFF2-40B4-BE49-F238E27FC236}">
                <a16:creationId xmlns:a16="http://schemas.microsoft.com/office/drawing/2014/main" id="{9976CC3E-A972-FE3E-A306-8CDCAA1232AE}"/>
              </a:ext>
            </a:extLst>
          </p:cNvPr>
          <p:cNvSpPr txBox="1">
            <a:spLocks/>
          </p:cNvSpPr>
          <p:nvPr/>
        </p:nvSpPr>
        <p:spPr>
          <a:xfrm>
            <a:off x="3004558" y="161324"/>
            <a:ext cx="7765755" cy="527899"/>
          </a:xfrm>
          <a:prstGeom prst="rect">
            <a:avLst/>
          </a:prstGeom>
          <a:noFill/>
          <a:ln>
            <a:noFill/>
          </a:ln>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sz="4000" b="1" i="0" u="none" strike="noStrike" cap="none" dirty="0">
                <a:solidFill>
                  <a:srgbClr val="1581AA"/>
                </a:solidFill>
                <a:ea typeface="Calibri"/>
                <a:cs typeface="Calibri"/>
                <a:sym typeface="Calibri"/>
              </a:rPr>
              <a:t>ABSTRACT</a:t>
            </a:r>
            <a:endParaRPr lang="en-US" sz="1100" b="1" dirty="0"/>
          </a:p>
        </p:txBody>
      </p:sp>
      <p:sp>
        <p:nvSpPr>
          <p:cNvPr id="6" name="Google Shape;67;p2">
            <a:extLst>
              <a:ext uri="{FF2B5EF4-FFF2-40B4-BE49-F238E27FC236}">
                <a16:creationId xmlns:a16="http://schemas.microsoft.com/office/drawing/2014/main" id="{42403CF0-2390-CDF6-8553-27F94D716B2F}"/>
              </a:ext>
            </a:extLst>
          </p:cNvPr>
          <p:cNvSpPr txBox="1"/>
          <p:nvPr/>
        </p:nvSpPr>
        <p:spPr>
          <a:xfrm>
            <a:off x="2620235" y="1197671"/>
            <a:ext cx="8534400" cy="2662227"/>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600"/>
              </a:spcBef>
              <a:spcAft>
                <a:spcPts val="0"/>
              </a:spcAft>
              <a:buClr>
                <a:srgbClr val="000000"/>
              </a:buClr>
              <a:buSzPts val="1400"/>
              <a:buFont typeface="Times New Roman"/>
              <a:buNone/>
            </a:pPr>
            <a:r>
              <a:rPr lang="en-US" sz="1800" b="0" i="0" u="none" strike="noStrike" cap="none" dirty="0">
                <a:solidFill>
                  <a:srgbClr val="000000"/>
                </a:solidFill>
                <a:latin typeface="Times New Roman"/>
                <a:ea typeface="Times New Roman"/>
                <a:cs typeface="Times New Roman"/>
                <a:sym typeface="Times New Roman"/>
              </a:rPr>
              <a:t>One App is a multi-feature android mobile application which combines all the essentials needed for day-to-day life such as alarm management, to-do lists, note-taking, and reminders, in one user-friendly interface, making them easily accessible to every user. It organizes daily tasks with AI integration and advanced voice control. It  gives contextual alerts and manages voice commands that could set alarms, add tasks, and manage commitments by using natural speech in a conversationally intuitive way.</a:t>
            </a:r>
          </a:p>
        </p:txBody>
      </p:sp>
      <p:sp>
        <p:nvSpPr>
          <p:cNvPr id="8" name="Slide Number Placeholder 7">
            <a:extLst>
              <a:ext uri="{FF2B5EF4-FFF2-40B4-BE49-F238E27FC236}">
                <a16:creationId xmlns:a16="http://schemas.microsoft.com/office/drawing/2014/main" id="{219E2A10-6186-F5E2-C96E-7FAB95ED02AD}"/>
              </a:ext>
            </a:extLst>
          </p:cNvPr>
          <p:cNvSpPr>
            <a:spLocks noGrp="1"/>
          </p:cNvSpPr>
          <p:nvPr>
            <p:ph type="sldNum" sz="quarter" idx="12"/>
          </p:nvPr>
        </p:nvSpPr>
        <p:spPr>
          <a:xfrm>
            <a:off x="0" y="6492875"/>
            <a:ext cx="2743200" cy="365125"/>
          </a:xfrm>
        </p:spPr>
        <p:txBody>
          <a:bodyPr/>
          <a:lstStyle/>
          <a:p>
            <a:fld id="{1FB72222-6C3A-4325-989C-6ACC575FA01E}" type="slidenum">
              <a:rPr lang="en-IN" smtClean="0">
                <a:solidFill>
                  <a:schemeClr val="bg1"/>
                </a:solidFill>
              </a:rPr>
              <a:t>3</a:t>
            </a:fld>
            <a:endParaRPr lang="en-IN" dirty="0">
              <a:solidFill>
                <a:schemeClr val="bg1"/>
              </a:solidFill>
            </a:endParaRPr>
          </a:p>
        </p:txBody>
      </p:sp>
    </p:spTree>
    <p:extLst>
      <p:ext uri="{BB962C8B-B14F-4D97-AF65-F5344CB8AC3E}">
        <p14:creationId xmlns:p14="http://schemas.microsoft.com/office/powerpoint/2010/main" val="2284459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8;g2eff20282af_0_123">
            <a:extLst>
              <a:ext uri="{FF2B5EF4-FFF2-40B4-BE49-F238E27FC236}">
                <a16:creationId xmlns:a16="http://schemas.microsoft.com/office/drawing/2014/main" id="{2FA89F40-47A0-4B41-3874-AE5A6E051E69}"/>
              </a:ext>
            </a:extLst>
          </p:cNvPr>
          <p:cNvSpPr txBox="1"/>
          <p:nvPr/>
        </p:nvSpPr>
        <p:spPr>
          <a:xfrm>
            <a:off x="457805" y="3705998"/>
            <a:ext cx="1379100" cy="307800"/>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FFFFFF"/>
                </a:solidFill>
                <a:latin typeface="Times New Roman"/>
                <a:ea typeface="Times New Roman"/>
                <a:cs typeface="Times New Roman"/>
                <a:sym typeface="Times New Roman"/>
              </a:rPr>
              <a:t>Dept. of ISE</a:t>
            </a:r>
            <a:endParaRPr sz="1400" b="0" i="0" u="none" strike="noStrike" cap="none" dirty="0">
              <a:solidFill>
                <a:srgbClr val="FFFFFF"/>
              </a:solidFill>
              <a:latin typeface="Times New Roman"/>
              <a:ea typeface="Times New Roman"/>
              <a:cs typeface="Times New Roman"/>
              <a:sym typeface="Times New Roman"/>
            </a:endParaRPr>
          </a:p>
        </p:txBody>
      </p:sp>
      <p:sp>
        <p:nvSpPr>
          <p:cNvPr id="5" name="Google Shape;64;p2">
            <a:extLst>
              <a:ext uri="{FF2B5EF4-FFF2-40B4-BE49-F238E27FC236}">
                <a16:creationId xmlns:a16="http://schemas.microsoft.com/office/drawing/2014/main" id="{9976CC3E-A972-FE3E-A306-8CDCAA1232AE}"/>
              </a:ext>
            </a:extLst>
          </p:cNvPr>
          <p:cNvSpPr txBox="1">
            <a:spLocks/>
          </p:cNvSpPr>
          <p:nvPr/>
        </p:nvSpPr>
        <p:spPr>
          <a:xfrm>
            <a:off x="3122544" y="77837"/>
            <a:ext cx="7765755" cy="527899"/>
          </a:xfrm>
          <a:prstGeom prst="rect">
            <a:avLst/>
          </a:prstGeom>
          <a:noFill/>
          <a:ln>
            <a:noFill/>
          </a:ln>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sz="4000" b="1" dirty="0">
                <a:solidFill>
                  <a:srgbClr val="1581AA"/>
                </a:solidFill>
                <a:ea typeface="Calibri"/>
                <a:cs typeface="Calibri"/>
                <a:sym typeface="Calibri"/>
              </a:rPr>
              <a:t>INTRODUCTION</a:t>
            </a:r>
            <a:endParaRPr lang="en-US" sz="1100" b="1" dirty="0"/>
          </a:p>
        </p:txBody>
      </p:sp>
      <p:sp>
        <p:nvSpPr>
          <p:cNvPr id="6" name="Google Shape;67;p2">
            <a:extLst>
              <a:ext uri="{FF2B5EF4-FFF2-40B4-BE49-F238E27FC236}">
                <a16:creationId xmlns:a16="http://schemas.microsoft.com/office/drawing/2014/main" id="{42403CF0-2390-CDF6-8553-27F94D716B2F}"/>
              </a:ext>
            </a:extLst>
          </p:cNvPr>
          <p:cNvSpPr txBox="1"/>
          <p:nvPr/>
        </p:nvSpPr>
        <p:spPr>
          <a:xfrm>
            <a:off x="2644814" y="733555"/>
            <a:ext cx="8721213" cy="5216772"/>
          </a:xfrm>
          <a:prstGeom prst="rect">
            <a:avLst/>
          </a:prstGeom>
          <a:noFill/>
          <a:ln>
            <a:noFill/>
          </a:ln>
        </p:spPr>
        <p:txBody>
          <a:bodyPr spcFirstLastPara="1" wrap="square" lIns="91425" tIns="45700" rIns="91425" bIns="45700" anchor="t" anchorCtr="0">
            <a:spAutoFit/>
          </a:bodyPr>
          <a:lstStyle/>
          <a:p>
            <a:endParaRPr lang="en-US" dirty="0"/>
          </a:p>
          <a:p>
            <a:pPr>
              <a:lnSpc>
                <a:spcPct val="150000"/>
              </a:lnSpc>
            </a:pPr>
            <a:r>
              <a:rPr lang="en-US" dirty="0"/>
              <a:t>One App aims to design an intelligent application that may combine AI with some tools used every day, making them more productive without necessarily depending on multiple applications. By integrating alarms, to-do lists, notes, and reminders in a single user-friendly solution, the task management system is simplified and what is saved in these devices gets reduced by the fact that only one application is maintained. This makes it time and effort-less to organize daily routines.</a:t>
            </a:r>
          </a:p>
          <a:p>
            <a:endParaRPr lang="en-US" dirty="0"/>
          </a:p>
          <a:p>
            <a:pPr>
              <a:lnSpc>
                <a:spcPct val="150000"/>
              </a:lnSpc>
            </a:pPr>
            <a:r>
              <a:rPr lang="en-US" dirty="0"/>
              <a:t>What is really exciting about this application is the novel integration of AI into habit-based, time-based reminders and voice command functionality, allowing the user to operate hands-free. The voice control also makes interaction effortless for people without a great deal of technical knowledge. It is accessible for all age groups and technical backgrounds and is, therefore, a solid, applied tool in the streamlining of modern life.</a:t>
            </a:r>
          </a:p>
        </p:txBody>
      </p:sp>
      <p:sp>
        <p:nvSpPr>
          <p:cNvPr id="8" name="Slide Number Placeholder 7">
            <a:extLst>
              <a:ext uri="{FF2B5EF4-FFF2-40B4-BE49-F238E27FC236}">
                <a16:creationId xmlns:a16="http://schemas.microsoft.com/office/drawing/2014/main" id="{219E2A10-6186-F5E2-C96E-7FAB95ED02AD}"/>
              </a:ext>
            </a:extLst>
          </p:cNvPr>
          <p:cNvSpPr>
            <a:spLocks noGrp="1"/>
          </p:cNvSpPr>
          <p:nvPr>
            <p:ph type="sldNum" sz="quarter" idx="12"/>
          </p:nvPr>
        </p:nvSpPr>
        <p:spPr>
          <a:xfrm>
            <a:off x="0" y="6492875"/>
            <a:ext cx="2743200" cy="365125"/>
          </a:xfrm>
        </p:spPr>
        <p:txBody>
          <a:bodyPr/>
          <a:lstStyle/>
          <a:p>
            <a:fld id="{1FB72222-6C3A-4325-989C-6ACC575FA01E}" type="slidenum">
              <a:rPr lang="en-IN" smtClean="0">
                <a:solidFill>
                  <a:schemeClr val="bg1"/>
                </a:solidFill>
              </a:rPr>
              <a:t>4</a:t>
            </a:fld>
            <a:endParaRPr lang="en-IN" dirty="0">
              <a:solidFill>
                <a:schemeClr val="bg1"/>
              </a:solidFill>
            </a:endParaRPr>
          </a:p>
        </p:txBody>
      </p:sp>
    </p:spTree>
    <p:extLst>
      <p:ext uri="{BB962C8B-B14F-4D97-AF65-F5344CB8AC3E}">
        <p14:creationId xmlns:p14="http://schemas.microsoft.com/office/powerpoint/2010/main" val="3831857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8;g2eff20282af_0_123">
            <a:extLst>
              <a:ext uri="{FF2B5EF4-FFF2-40B4-BE49-F238E27FC236}">
                <a16:creationId xmlns:a16="http://schemas.microsoft.com/office/drawing/2014/main" id="{2FA89F40-47A0-4B41-3874-AE5A6E051E69}"/>
              </a:ext>
            </a:extLst>
          </p:cNvPr>
          <p:cNvSpPr txBox="1"/>
          <p:nvPr/>
        </p:nvSpPr>
        <p:spPr>
          <a:xfrm>
            <a:off x="457805" y="3705998"/>
            <a:ext cx="1379100" cy="307800"/>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FFFFFF"/>
                </a:solidFill>
                <a:latin typeface="Times New Roman"/>
                <a:ea typeface="Times New Roman"/>
                <a:cs typeface="Times New Roman"/>
                <a:sym typeface="Times New Roman"/>
              </a:rPr>
              <a:t>Dept. of ISE</a:t>
            </a:r>
            <a:endParaRPr sz="1400" b="0" i="0" u="none" strike="noStrike" cap="none" dirty="0">
              <a:solidFill>
                <a:srgbClr val="FFFFFF"/>
              </a:solidFill>
              <a:latin typeface="Times New Roman"/>
              <a:ea typeface="Times New Roman"/>
              <a:cs typeface="Times New Roman"/>
              <a:sym typeface="Times New Roman"/>
            </a:endParaRPr>
          </a:p>
        </p:txBody>
      </p:sp>
      <p:sp>
        <p:nvSpPr>
          <p:cNvPr id="5" name="Google Shape;64;p2">
            <a:extLst>
              <a:ext uri="{FF2B5EF4-FFF2-40B4-BE49-F238E27FC236}">
                <a16:creationId xmlns:a16="http://schemas.microsoft.com/office/drawing/2014/main" id="{9976CC3E-A972-FE3E-A306-8CDCAA1232AE}"/>
              </a:ext>
            </a:extLst>
          </p:cNvPr>
          <p:cNvSpPr txBox="1">
            <a:spLocks/>
          </p:cNvSpPr>
          <p:nvPr/>
        </p:nvSpPr>
        <p:spPr>
          <a:xfrm>
            <a:off x="3083216" y="107334"/>
            <a:ext cx="7765755" cy="527899"/>
          </a:xfrm>
          <a:prstGeom prst="rect">
            <a:avLst/>
          </a:prstGeom>
          <a:noFill/>
          <a:ln>
            <a:noFill/>
          </a:ln>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sz="4000" b="1" dirty="0">
                <a:solidFill>
                  <a:srgbClr val="1581AA"/>
                </a:solidFill>
                <a:ea typeface="Calibri"/>
                <a:cs typeface="Calibri"/>
                <a:sym typeface="Calibri"/>
              </a:rPr>
              <a:t>THEME</a:t>
            </a:r>
            <a:endParaRPr lang="en-US" sz="1100" b="1" dirty="0"/>
          </a:p>
        </p:txBody>
      </p:sp>
      <p:sp>
        <p:nvSpPr>
          <p:cNvPr id="6" name="Google Shape;67;p2">
            <a:extLst>
              <a:ext uri="{FF2B5EF4-FFF2-40B4-BE49-F238E27FC236}">
                <a16:creationId xmlns:a16="http://schemas.microsoft.com/office/drawing/2014/main" id="{42403CF0-2390-CDF6-8553-27F94D716B2F}"/>
              </a:ext>
            </a:extLst>
          </p:cNvPr>
          <p:cNvSpPr txBox="1"/>
          <p:nvPr/>
        </p:nvSpPr>
        <p:spPr>
          <a:xfrm>
            <a:off x="2536723" y="768901"/>
            <a:ext cx="8582685" cy="6201657"/>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600"/>
              </a:spcAft>
              <a:buNone/>
            </a:pPr>
            <a:r>
              <a:rPr lang="en-US" sz="2400" b="1" i="0" strike="noStrike" cap="none" dirty="0">
                <a:solidFill>
                  <a:srgbClr val="000000"/>
                </a:solidFill>
                <a:latin typeface="Times New Roman"/>
                <a:ea typeface="Times New Roman"/>
                <a:cs typeface="Times New Roman"/>
                <a:sym typeface="Times New Roman"/>
              </a:rPr>
              <a:t>Project Theme:</a:t>
            </a:r>
          </a:p>
          <a:p>
            <a:pPr marL="0" marR="0" lvl="0" indent="0" algn="just" rtl="0">
              <a:lnSpc>
                <a:spcPct val="150000"/>
              </a:lnSpc>
              <a:spcBef>
                <a:spcPts val="0"/>
              </a:spcBef>
              <a:spcAft>
                <a:spcPts val="600"/>
              </a:spcAft>
              <a:buNone/>
            </a:pPr>
            <a:r>
              <a:rPr lang="en-US" sz="1800" b="0" i="0" u="none" strike="noStrike" cap="none" dirty="0">
                <a:solidFill>
                  <a:srgbClr val="000000"/>
                </a:solidFill>
                <a:latin typeface="Times New Roman"/>
                <a:ea typeface="Times New Roman"/>
                <a:cs typeface="Times New Roman"/>
                <a:sym typeface="Times New Roman"/>
              </a:rPr>
              <a:t>"Smart Life Integration: An AI-Powered Unified Productivity Platform".</a:t>
            </a:r>
          </a:p>
          <a:p>
            <a:pPr marL="0" marR="0" lvl="0" indent="0" algn="just" rtl="0">
              <a:lnSpc>
                <a:spcPct val="150000"/>
              </a:lnSpc>
              <a:spcBef>
                <a:spcPts val="0"/>
              </a:spcBef>
              <a:spcAft>
                <a:spcPts val="600"/>
              </a:spcAft>
              <a:buNone/>
            </a:pPr>
            <a:r>
              <a:rPr lang="en-US" sz="1800" b="0" i="0" u="none" strike="noStrike" cap="none" dirty="0">
                <a:solidFill>
                  <a:srgbClr val="000000"/>
                </a:solidFill>
                <a:latin typeface="Times New Roman"/>
                <a:ea typeface="Times New Roman"/>
                <a:cs typeface="Times New Roman"/>
                <a:sym typeface="Times New Roman"/>
              </a:rPr>
              <a:t>Combining the best of daily life apps with AI and voice control into one, to better simplify digital life by meeting new user requirements.</a:t>
            </a:r>
          </a:p>
          <a:p>
            <a:pPr marL="0" marR="0" lvl="0" indent="0" algn="just" rtl="0">
              <a:lnSpc>
                <a:spcPct val="150000"/>
              </a:lnSpc>
              <a:spcBef>
                <a:spcPts val="0"/>
              </a:spcBef>
              <a:spcAft>
                <a:spcPts val="600"/>
              </a:spcAft>
              <a:buNone/>
            </a:pPr>
            <a:r>
              <a:rPr lang="en-US" sz="2400" b="1" dirty="0">
                <a:solidFill>
                  <a:srgbClr val="000000"/>
                </a:solidFill>
                <a:latin typeface="Times New Roman"/>
                <a:ea typeface="Times New Roman"/>
                <a:cs typeface="Times New Roman"/>
                <a:sym typeface="Times New Roman"/>
              </a:rPr>
              <a:t>Significance of </a:t>
            </a:r>
            <a:r>
              <a:rPr lang="en-US" sz="2400" b="1" i="0" strike="noStrike" cap="none" dirty="0">
                <a:solidFill>
                  <a:srgbClr val="000000"/>
                </a:solidFill>
                <a:latin typeface="Times New Roman"/>
                <a:ea typeface="Times New Roman"/>
                <a:cs typeface="Times New Roman"/>
                <a:sym typeface="Times New Roman"/>
              </a:rPr>
              <a:t>the Project:</a:t>
            </a:r>
            <a:endParaRPr lang="en-US" sz="2400" b="0" i="0" strike="noStrike" cap="none" dirty="0">
              <a:solidFill>
                <a:srgbClr val="000000"/>
              </a:solidFill>
              <a:latin typeface="Times New Roman"/>
              <a:ea typeface="Times New Roman"/>
              <a:cs typeface="Times New Roman"/>
              <a:sym typeface="Times New Roman"/>
            </a:endParaRPr>
          </a:p>
          <a:p>
            <a:pPr marL="0" marR="0" lvl="0" indent="0" algn="just" rtl="0">
              <a:lnSpc>
                <a:spcPct val="150000"/>
              </a:lnSpc>
              <a:spcBef>
                <a:spcPts val="0"/>
              </a:spcBef>
              <a:spcAft>
                <a:spcPts val="600"/>
              </a:spcAft>
              <a:buNone/>
            </a:pPr>
            <a:r>
              <a:rPr lang="en-US" sz="1800" b="0" i="0" u="none" strike="noStrike" cap="none" dirty="0">
                <a:solidFill>
                  <a:srgbClr val="000000"/>
                </a:solidFill>
                <a:latin typeface="Times New Roman"/>
                <a:ea typeface="Times New Roman"/>
                <a:cs typeface="Times New Roman"/>
                <a:sym typeface="Times New Roman"/>
              </a:rPr>
              <a:t>1. Digital clutter is reduced because the app integrates all different apps onto one platform.</a:t>
            </a:r>
          </a:p>
          <a:p>
            <a:pPr marL="0" marR="0" lvl="0" indent="0" algn="just" rtl="0">
              <a:lnSpc>
                <a:spcPct val="150000"/>
              </a:lnSpc>
              <a:spcBef>
                <a:spcPts val="0"/>
              </a:spcBef>
              <a:spcAft>
                <a:spcPts val="600"/>
              </a:spcAft>
              <a:buNone/>
            </a:pPr>
            <a:r>
              <a:rPr lang="en-US" sz="1800" b="0" i="0" u="none" strike="noStrike" cap="none" dirty="0">
                <a:solidFill>
                  <a:srgbClr val="000000"/>
                </a:solidFill>
                <a:latin typeface="Times New Roman"/>
                <a:ea typeface="Times New Roman"/>
                <a:cs typeface="Times New Roman"/>
                <a:sym typeface="Times New Roman"/>
              </a:rPr>
              <a:t>2. One gets to be more productive by receiving AI powered smart notifications.</a:t>
            </a:r>
          </a:p>
          <a:p>
            <a:pPr marL="0" marR="0" lvl="0" indent="0" algn="just" rtl="0">
              <a:lnSpc>
                <a:spcPct val="150000"/>
              </a:lnSpc>
              <a:spcBef>
                <a:spcPts val="0"/>
              </a:spcBef>
              <a:spcAft>
                <a:spcPts val="600"/>
              </a:spcAft>
              <a:buNone/>
            </a:pPr>
            <a:r>
              <a:rPr lang="en-US" sz="1800" b="0" i="0" u="none" strike="noStrike" cap="none" dirty="0">
                <a:solidFill>
                  <a:srgbClr val="000000"/>
                </a:solidFill>
                <a:latin typeface="Times New Roman"/>
                <a:ea typeface="Times New Roman"/>
                <a:cs typeface="Times New Roman"/>
                <a:sym typeface="Times New Roman"/>
              </a:rPr>
              <a:t>3. All age groups have streamlined access through voice commands.</a:t>
            </a:r>
          </a:p>
          <a:p>
            <a:pPr marL="0" marR="0" lvl="0" indent="0" algn="just" rtl="0">
              <a:lnSpc>
                <a:spcPct val="150000"/>
              </a:lnSpc>
              <a:spcBef>
                <a:spcPts val="0"/>
              </a:spcBef>
              <a:spcAft>
                <a:spcPts val="600"/>
              </a:spcAft>
              <a:buNone/>
            </a:pPr>
            <a:r>
              <a:rPr lang="en-US" sz="1800" b="0" i="0" u="none" strike="noStrike" cap="none" dirty="0">
                <a:solidFill>
                  <a:srgbClr val="000000"/>
                </a:solidFill>
                <a:latin typeface="Times New Roman"/>
                <a:ea typeface="Times New Roman"/>
                <a:cs typeface="Times New Roman"/>
                <a:sym typeface="Times New Roman"/>
              </a:rPr>
              <a:t>4. Cognitive load decreases due to few switches of an app.</a:t>
            </a:r>
          </a:p>
          <a:p>
            <a:pPr marL="0" marR="0" lvl="0" indent="0" algn="just" rtl="0">
              <a:lnSpc>
                <a:spcPct val="150000"/>
              </a:lnSpc>
              <a:spcBef>
                <a:spcPts val="0"/>
              </a:spcBef>
              <a:spcAft>
                <a:spcPts val="600"/>
              </a:spcAft>
              <a:buNone/>
            </a:pPr>
            <a:r>
              <a:rPr lang="en-US" sz="1800" b="0" i="0" u="none" strike="noStrike" cap="none" dirty="0">
                <a:solidFill>
                  <a:srgbClr val="000000"/>
                </a:solidFill>
                <a:latin typeface="Times New Roman"/>
                <a:ea typeface="Times New Roman"/>
                <a:cs typeface="Times New Roman"/>
                <a:sym typeface="Times New Roman"/>
              </a:rPr>
              <a:t>5. Storage and battery of device optimization</a:t>
            </a:r>
          </a:p>
          <a:p>
            <a:pPr marL="0" marR="0" lvl="0" indent="0" algn="just" rtl="0">
              <a:lnSpc>
                <a:spcPct val="150000"/>
              </a:lnSpc>
              <a:spcBef>
                <a:spcPts val="0"/>
              </a:spcBef>
              <a:spcAft>
                <a:spcPts val="600"/>
              </a:spcAft>
              <a:buNone/>
            </a:pPr>
            <a:r>
              <a:rPr lang="en-US" sz="1800" b="0" i="0" u="none" strike="noStrike" cap="none" dirty="0">
                <a:solidFill>
                  <a:srgbClr val="000000"/>
                </a:solidFill>
                <a:latin typeface="Times New Roman"/>
                <a:ea typeface="Times New Roman"/>
                <a:cs typeface="Times New Roman"/>
                <a:sym typeface="Times New Roman"/>
              </a:rPr>
              <a:t>6. Personalized support with AI </a:t>
            </a:r>
            <a:r>
              <a:rPr lang="en-US" dirty="0">
                <a:solidFill>
                  <a:srgbClr val="000000"/>
                </a:solidFill>
                <a:latin typeface="Times New Roman"/>
                <a:ea typeface="Times New Roman"/>
                <a:cs typeface="Times New Roman"/>
                <a:sym typeface="Times New Roman"/>
              </a:rPr>
              <a:t>integration.</a:t>
            </a:r>
            <a:endParaRPr lang="en-US" sz="1800"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50000"/>
              </a:lnSpc>
              <a:spcBef>
                <a:spcPts val="0"/>
              </a:spcBef>
              <a:spcAft>
                <a:spcPts val="600"/>
              </a:spcAft>
              <a:buNone/>
            </a:pPr>
            <a:r>
              <a:rPr lang="en-US" sz="1800" b="0" i="0" u="none" strike="noStrike" cap="none" dirty="0">
                <a:solidFill>
                  <a:srgbClr val="000000"/>
                </a:solidFill>
                <a:latin typeface="Times New Roman"/>
                <a:ea typeface="Times New Roman"/>
                <a:cs typeface="Times New Roman"/>
                <a:sym typeface="Times New Roman"/>
              </a:rPr>
              <a:t>7. Digital well-being through intuitive task management.</a:t>
            </a:r>
          </a:p>
        </p:txBody>
      </p:sp>
      <p:sp>
        <p:nvSpPr>
          <p:cNvPr id="8" name="Slide Number Placeholder 7">
            <a:extLst>
              <a:ext uri="{FF2B5EF4-FFF2-40B4-BE49-F238E27FC236}">
                <a16:creationId xmlns:a16="http://schemas.microsoft.com/office/drawing/2014/main" id="{219E2A10-6186-F5E2-C96E-7FAB95ED02AD}"/>
              </a:ext>
            </a:extLst>
          </p:cNvPr>
          <p:cNvSpPr>
            <a:spLocks noGrp="1"/>
          </p:cNvSpPr>
          <p:nvPr>
            <p:ph type="sldNum" sz="quarter" idx="12"/>
          </p:nvPr>
        </p:nvSpPr>
        <p:spPr>
          <a:xfrm>
            <a:off x="0" y="6492875"/>
            <a:ext cx="2743200" cy="365125"/>
          </a:xfrm>
        </p:spPr>
        <p:txBody>
          <a:bodyPr/>
          <a:lstStyle/>
          <a:p>
            <a:fld id="{1FB72222-6C3A-4325-989C-6ACC575FA01E}" type="slidenum">
              <a:rPr lang="en-IN" smtClean="0">
                <a:solidFill>
                  <a:schemeClr val="bg1"/>
                </a:solidFill>
              </a:rPr>
              <a:t>5</a:t>
            </a:fld>
            <a:endParaRPr lang="en-IN" dirty="0">
              <a:solidFill>
                <a:schemeClr val="bg1"/>
              </a:solidFill>
            </a:endParaRPr>
          </a:p>
        </p:txBody>
      </p:sp>
    </p:spTree>
    <p:extLst>
      <p:ext uri="{BB962C8B-B14F-4D97-AF65-F5344CB8AC3E}">
        <p14:creationId xmlns:p14="http://schemas.microsoft.com/office/powerpoint/2010/main" val="144871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8;g2eff20282af_0_123">
            <a:extLst>
              <a:ext uri="{FF2B5EF4-FFF2-40B4-BE49-F238E27FC236}">
                <a16:creationId xmlns:a16="http://schemas.microsoft.com/office/drawing/2014/main" id="{2FA89F40-47A0-4B41-3874-AE5A6E051E69}"/>
              </a:ext>
            </a:extLst>
          </p:cNvPr>
          <p:cNvSpPr txBox="1"/>
          <p:nvPr/>
        </p:nvSpPr>
        <p:spPr>
          <a:xfrm>
            <a:off x="457805" y="3705998"/>
            <a:ext cx="1379100" cy="307800"/>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FFFFFF"/>
                </a:solidFill>
                <a:latin typeface="Times New Roman"/>
                <a:ea typeface="Times New Roman"/>
                <a:cs typeface="Times New Roman"/>
                <a:sym typeface="Times New Roman"/>
              </a:rPr>
              <a:t>Dept. of ISE</a:t>
            </a:r>
            <a:endParaRPr sz="1400" b="0" i="0" u="none" strike="noStrike" cap="none" dirty="0">
              <a:solidFill>
                <a:srgbClr val="FFFFFF"/>
              </a:solidFill>
              <a:latin typeface="Times New Roman"/>
              <a:ea typeface="Times New Roman"/>
              <a:cs typeface="Times New Roman"/>
              <a:sym typeface="Times New Roman"/>
            </a:endParaRPr>
          </a:p>
        </p:txBody>
      </p:sp>
      <p:sp>
        <p:nvSpPr>
          <p:cNvPr id="5" name="Google Shape;64;p2">
            <a:extLst>
              <a:ext uri="{FF2B5EF4-FFF2-40B4-BE49-F238E27FC236}">
                <a16:creationId xmlns:a16="http://schemas.microsoft.com/office/drawing/2014/main" id="{9976CC3E-A972-FE3E-A306-8CDCAA1232AE}"/>
              </a:ext>
            </a:extLst>
          </p:cNvPr>
          <p:cNvSpPr txBox="1">
            <a:spLocks/>
          </p:cNvSpPr>
          <p:nvPr/>
        </p:nvSpPr>
        <p:spPr>
          <a:xfrm>
            <a:off x="2516864" y="343308"/>
            <a:ext cx="8700380" cy="527899"/>
          </a:xfrm>
          <a:prstGeom prst="rect">
            <a:avLst/>
          </a:prstGeom>
          <a:noFill/>
          <a:ln>
            <a:noFill/>
          </a:ln>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0" indent="0" algn="ctr" rtl="0">
              <a:spcBef>
                <a:spcPts val="0"/>
              </a:spcBef>
              <a:spcAft>
                <a:spcPts val="0"/>
              </a:spcAft>
              <a:buClr>
                <a:srgbClr val="1581AA"/>
              </a:buClr>
              <a:buSzPts val="2800"/>
              <a:buFont typeface="Calibri"/>
              <a:buNone/>
            </a:pPr>
            <a:r>
              <a:rPr lang="en-US" sz="4000" b="1" dirty="0">
                <a:solidFill>
                  <a:srgbClr val="1581AA"/>
                </a:solidFill>
                <a:ea typeface="Calibri"/>
                <a:cs typeface="Calibri"/>
                <a:sym typeface="Calibri"/>
              </a:rPr>
              <a:t>PROBLEM STATEMENT AND OBJECTIVES </a:t>
            </a:r>
            <a:endParaRPr lang="en-US" sz="1600" b="1" dirty="0"/>
          </a:p>
        </p:txBody>
      </p:sp>
      <p:sp>
        <p:nvSpPr>
          <p:cNvPr id="6" name="Google Shape;67;p2">
            <a:extLst>
              <a:ext uri="{FF2B5EF4-FFF2-40B4-BE49-F238E27FC236}">
                <a16:creationId xmlns:a16="http://schemas.microsoft.com/office/drawing/2014/main" id="{42403CF0-2390-CDF6-8553-27F94D716B2F}"/>
              </a:ext>
            </a:extLst>
          </p:cNvPr>
          <p:cNvSpPr txBox="1"/>
          <p:nvPr/>
        </p:nvSpPr>
        <p:spPr>
          <a:xfrm>
            <a:off x="2634559" y="1532763"/>
            <a:ext cx="8582685" cy="573999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600"/>
              </a:spcAft>
              <a:buNone/>
            </a:pPr>
            <a:r>
              <a:rPr lang="en-US" sz="2400" b="1" dirty="0">
                <a:solidFill>
                  <a:srgbClr val="000000"/>
                </a:solidFill>
                <a:latin typeface="Times New Roman" panose="02020603050405020304" pitchFamily="18" charset="0"/>
                <a:cs typeface="Times New Roman" panose="02020603050405020304" pitchFamily="18" charset="0"/>
                <a:sym typeface="Arial"/>
              </a:rPr>
              <a:t>Problem statement:</a:t>
            </a:r>
          </a:p>
          <a:p>
            <a:pPr marL="0" marR="0" lvl="0" indent="0" algn="just" rtl="0">
              <a:lnSpc>
                <a:spcPct val="150000"/>
              </a:lnSpc>
              <a:spcBef>
                <a:spcPts val="0"/>
              </a:spcBef>
              <a:spcAft>
                <a:spcPts val="600"/>
              </a:spcAft>
              <a:buNone/>
            </a:pPr>
            <a:r>
              <a:rPr lang="en-US" sz="1800" dirty="0">
                <a:solidFill>
                  <a:srgbClr val="000000"/>
                </a:solidFill>
                <a:latin typeface="Times New Roman" panose="02020603050405020304" pitchFamily="18" charset="0"/>
                <a:cs typeface="Times New Roman" panose="02020603050405020304" pitchFamily="18" charset="0"/>
                <a:sym typeface="Arial"/>
              </a:rPr>
              <a:t>Users struggle with managing multiple productivity apps, leading to storage issues and inefficiency. The lack of a unified, AI-powered platform with voice control capabilities forces constant app-switching, reducing productivity and limiting accessibility during daily tasks.</a:t>
            </a:r>
          </a:p>
          <a:p>
            <a:pPr marL="0" marR="0" lvl="0" indent="0" algn="just" rtl="0">
              <a:lnSpc>
                <a:spcPct val="150000"/>
              </a:lnSpc>
              <a:spcBef>
                <a:spcPts val="0"/>
              </a:spcBef>
              <a:spcAft>
                <a:spcPts val="600"/>
              </a:spcAft>
              <a:buNone/>
            </a:pPr>
            <a:r>
              <a:rPr lang="en-US" sz="2400" b="1" dirty="0">
                <a:solidFill>
                  <a:srgbClr val="000000"/>
                </a:solidFill>
                <a:latin typeface="Times New Roman" panose="02020603050405020304" pitchFamily="18" charset="0"/>
                <a:cs typeface="Times New Roman" panose="02020603050405020304" pitchFamily="18" charset="0"/>
                <a:sym typeface="Arial"/>
              </a:rPr>
              <a:t>Objectives:</a:t>
            </a:r>
          </a:p>
          <a:p>
            <a:pPr marL="0" marR="0" lvl="0" indent="0" algn="just" rtl="0">
              <a:lnSpc>
                <a:spcPct val="150000"/>
              </a:lnSpc>
              <a:spcBef>
                <a:spcPts val="0"/>
              </a:spcBef>
              <a:spcAft>
                <a:spcPts val="600"/>
              </a:spcAft>
              <a:buNone/>
            </a:pPr>
            <a:r>
              <a:rPr lang="en-US" sz="1800" dirty="0">
                <a:solidFill>
                  <a:srgbClr val="000000"/>
                </a:solidFill>
                <a:latin typeface="Times New Roman" panose="02020603050405020304" pitchFamily="18" charset="0"/>
                <a:cs typeface="Times New Roman" panose="02020603050405020304" pitchFamily="18" charset="0"/>
                <a:sym typeface="Arial"/>
              </a:rPr>
              <a:t>Develop a single mobile platform that integrates today's most important apps for daily life with AI capabilities, smart notification with voice control, and user-personalized task management. The solution provide device storage optimization by enhancing accessibility and provoking an intuitive interface that learns users' behavior and easily generates support for everyday activities.</a:t>
            </a:r>
          </a:p>
          <a:p>
            <a:pPr marL="0" marR="0" lvl="0" indent="0" algn="just" rtl="0">
              <a:lnSpc>
                <a:spcPct val="150000"/>
              </a:lnSpc>
              <a:spcBef>
                <a:spcPts val="0"/>
              </a:spcBef>
              <a:spcAft>
                <a:spcPts val="600"/>
              </a:spcAft>
              <a:buNone/>
            </a:pPr>
            <a:endParaRPr lang="en-US" sz="1800" dirty="0">
              <a:solidFill>
                <a:srgbClr val="000000"/>
              </a:solidFill>
              <a:latin typeface="Times New Roman" panose="02020603050405020304" pitchFamily="18" charset="0"/>
              <a:cs typeface="Times New Roman" panose="02020603050405020304" pitchFamily="18" charset="0"/>
              <a:sym typeface="Arial"/>
            </a:endParaRPr>
          </a:p>
        </p:txBody>
      </p:sp>
      <p:sp>
        <p:nvSpPr>
          <p:cNvPr id="8" name="Slide Number Placeholder 7">
            <a:extLst>
              <a:ext uri="{FF2B5EF4-FFF2-40B4-BE49-F238E27FC236}">
                <a16:creationId xmlns:a16="http://schemas.microsoft.com/office/drawing/2014/main" id="{219E2A10-6186-F5E2-C96E-7FAB95ED02AD}"/>
              </a:ext>
            </a:extLst>
          </p:cNvPr>
          <p:cNvSpPr>
            <a:spLocks noGrp="1"/>
          </p:cNvSpPr>
          <p:nvPr>
            <p:ph type="sldNum" sz="quarter" idx="12"/>
          </p:nvPr>
        </p:nvSpPr>
        <p:spPr>
          <a:xfrm>
            <a:off x="0" y="6492875"/>
            <a:ext cx="2743200" cy="365125"/>
          </a:xfrm>
        </p:spPr>
        <p:txBody>
          <a:bodyPr/>
          <a:lstStyle/>
          <a:p>
            <a:fld id="{1FB72222-6C3A-4325-989C-6ACC575FA01E}" type="slidenum">
              <a:rPr lang="en-IN" smtClean="0">
                <a:solidFill>
                  <a:schemeClr val="bg1"/>
                </a:solidFill>
              </a:rPr>
              <a:t>6</a:t>
            </a:fld>
            <a:endParaRPr lang="en-IN" dirty="0">
              <a:solidFill>
                <a:schemeClr val="bg1"/>
              </a:solidFill>
            </a:endParaRPr>
          </a:p>
        </p:txBody>
      </p:sp>
    </p:spTree>
    <p:extLst>
      <p:ext uri="{BB962C8B-B14F-4D97-AF65-F5344CB8AC3E}">
        <p14:creationId xmlns:p14="http://schemas.microsoft.com/office/powerpoint/2010/main" val="2160296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EF4B45-C8F7-03E4-66EF-C23AA08127C0}"/>
              </a:ext>
            </a:extLst>
          </p:cNvPr>
          <p:cNvSpPr>
            <a:spLocks noGrp="1"/>
          </p:cNvSpPr>
          <p:nvPr>
            <p:ph idx="1"/>
          </p:nvPr>
        </p:nvSpPr>
        <p:spPr>
          <a:xfrm>
            <a:off x="2566219" y="616257"/>
            <a:ext cx="8787581" cy="4351338"/>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rPr>
              <a:t>Domain: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Mobile Application Development.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Artificial Intelligence.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Personal Productivity Software.</a:t>
            </a:r>
          </a:p>
          <a:p>
            <a:endParaRPr lang="en-IN" dirty="0"/>
          </a:p>
        </p:txBody>
      </p:sp>
      <p:sp>
        <p:nvSpPr>
          <p:cNvPr id="4" name="Slide Number Placeholder 3">
            <a:extLst>
              <a:ext uri="{FF2B5EF4-FFF2-40B4-BE49-F238E27FC236}">
                <a16:creationId xmlns:a16="http://schemas.microsoft.com/office/drawing/2014/main" id="{194ABEF3-DF7A-362B-3500-6FA07F41AA3B}"/>
              </a:ext>
            </a:extLst>
          </p:cNvPr>
          <p:cNvSpPr>
            <a:spLocks noGrp="1"/>
          </p:cNvSpPr>
          <p:nvPr>
            <p:ph type="sldNum" sz="quarter" idx="12"/>
          </p:nvPr>
        </p:nvSpPr>
        <p:spPr>
          <a:xfrm>
            <a:off x="0" y="6468089"/>
            <a:ext cx="2743200" cy="365125"/>
          </a:xfrm>
        </p:spPr>
        <p:txBody>
          <a:bodyPr/>
          <a:lstStyle/>
          <a:p>
            <a:fld id="{1FB72222-6C3A-4325-989C-6ACC575FA01E}" type="slidenum">
              <a:rPr lang="en-IN" smtClean="0">
                <a:solidFill>
                  <a:schemeClr val="bg1"/>
                </a:solidFill>
              </a:rPr>
              <a:t>7</a:t>
            </a:fld>
            <a:endParaRPr lang="en-IN" dirty="0">
              <a:solidFill>
                <a:schemeClr val="bg1"/>
              </a:solidFill>
            </a:endParaRPr>
          </a:p>
        </p:txBody>
      </p:sp>
      <p:sp>
        <p:nvSpPr>
          <p:cNvPr id="2" name="Google Shape;98;g2eff20282af_0_123">
            <a:extLst>
              <a:ext uri="{FF2B5EF4-FFF2-40B4-BE49-F238E27FC236}">
                <a16:creationId xmlns:a16="http://schemas.microsoft.com/office/drawing/2014/main" id="{035931F5-5D8F-7224-52DD-1020E10141EF}"/>
              </a:ext>
            </a:extLst>
          </p:cNvPr>
          <p:cNvSpPr txBox="1"/>
          <p:nvPr/>
        </p:nvSpPr>
        <p:spPr>
          <a:xfrm>
            <a:off x="457805" y="3705998"/>
            <a:ext cx="1379100" cy="307800"/>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FFFFFF"/>
                </a:solidFill>
                <a:latin typeface="Times New Roman"/>
                <a:ea typeface="Times New Roman"/>
                <a:cs typeface="Times New Roman"/>
                <a:sym typeface="Times New Roman"/>
              </a:rPr>
              <a:t>Dept. of ISE</a:t>
            </a:r>
            <a:endParaRPr sz="1400" b="0" i="0" u="none" strike="noStrike" cap="none" dirty="0">
              <a:solidFill>
                <a:srgbClr val="FFFFFF"/>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961559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8;g2eff20282af_0_123">
            <a:extLst>
              <a:ext uri="{FF2B5EF4-FFF2-40B4-BE49-F238E27FC236}">
                <a16:creationId xmlns:a16="http://schemas.microsoft.com/office/drawing/2014/main" id="{2FA89F40-47A0-4B41-3874-AE5A6E051E69}"/>
              </a:ext>
            </a:extLst>
          </p:cNvPr>
          <p:cNvSpPr txBox="1"/>
          <p:nvPr/>
        </p:nvSpPr>
        <p:spPr>
          <a:xfrm>
            <a:off x="457805" y="3705998"/>
            <a:ext cx="1379100" cy="307800"/>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FFFFFF"/>
                </a:solidFill>
                <a:latin typeface="Times New Roman"/>
                <a:ea typeface="Times New Roman"/>
                <a:cs typeface="Times New Roman"/>
                <a:sym typeface="Times New Roman"/>
              </a:rPr>
              <a:t>Dept. of ISE</a:t>
            </a:r>
            <a:endParaRPr sz="1400" b="0" i="0" u="none" strike="noStrike" cap="none" dirty="0">
              <a:solidFill>
                <a:srgbClr val="FFFFFF"/>
              </a:solidFill>
              <a:latin typeface="Times New Roman"/>
              <a:ea typeface="Times New Roman"/>
              <a:cs typeface="Times New Roman"/>
              <a:sym typeface="Times New Roman"/>
            </a:endParaRPr>
          </a:p>
        </p:txBody>
      </p:sp>
      <p:sp>
        <p:nvSpPr>
          <p:cNvPr id="5" name="Google Shape;64;p2">
            <a:extLst>
              <a:ext uri="{FF2B5EF4-FFF2-40B4-BE49-F238E27FC236}">
                <a16:creationId xmlns:a16="http://schemas.microsoft.com/office/drawing/2014/main" id="{9976CC3E-A972-FE3E-A306-8CDCAA1232AE}"/>
              </a:ext>
            </a:extLst>
          </p:cNvPr>
          <p:cNvSpPr txBox="1">
            <a:spLocks/>
          </p:cNvSpPr>
          <p:nvPr/>
        </p:nvSpPr>
        <p:spPr>
          <a:xfrm>
            <a:off x="2994723" y="323643"/>
            <a:ext cx="7765755" cy="527899"/>
          </a:xfrm>
          <a:prstGeom prst="rect">
            <a:avLst/>
          </a:prstGeom>
          <a:noFill/>
          <a:ln>
            <a:noFill/>
          </a:ln>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buClr>
                <a:srgbClr val="1581AA"/>
              </a:buClr>
              <a:buSzPts val="2800"/>
            </a:pPr>
            <a:r>
              <a:rPr lang="en-US" sz="4000" b="1" dirty="0">
                <a:solidFill>
                  <a:srgbClr val="1581AA"/>
                </a:solidFill>
                <a:ea typeface="Calibri"/>
                <a:cs typeface="Calibri"/>
                <a:sym typeface="Calibri"/>
              </a:rPr>
              <a:t>EXISTING SYSTEM FEATURES</a:t>
            </a:r>
            <a:endParaRPr lang="en-US" sz="4000" b="1" dirty="0"/>
          </a:p>
        </p:txBody>
      </p:sp>
      <p:sp>
        <p:nvSpPr>
          <p:cNvPr id="6" name="Google Shape;67;p2">
            <a:extLst>
              <a:ext uri="{FF2B5EF4-FFF2-40B4-BE49-F238E27FC236}">
                <a16:creationId xmlns:a16="http://schemas.microsoft.com/office/drawing/2014/main" id="{42403CF0-2390-CDF6-8553-27F94D716B2F}"/>
              </a:ext>
            </a:extLst>
          </p:cNvPr>
          <p:cNvSpPr txBox="1"/>
          <p:nvPr/>
        </p:nvSpPr>
        <p:spPr>
          <a:xfrm>
            <a:off x="2586259" y="1359097"/>
            <a:ext cx="8582685" cy="2662227"/>
          </a:xfrm>
          <a:prstGeom prst="rect">
            <a:avLst/>
          </a:prstGeom>
          <a:noFill/>
          <a:ln>
            <a:noFill/>
          </a:ln>
        </p:spPr>
        <p:txBody>
          <a:bodyPr spcFirstLastPara="1" wrap="square" lIns="91425" tIns="45700" rIns="91425" bIns="45700" anchor="t" anchorCtr="0">
            <a:spAutoFit/>
          </a:bodyPr>
          <a:lstStyle/>
          <a:p>
            <a:pPr lvl="0" algn="just">
              <a:lnSpc>
                <a:spcPct val="150000"/>
              </a:lnSpc>
              <a:spcAft>
                <a:spcPts val="600"/>
              </a:spcAft>
            </a:pPr>
            <a:r>
              <a:rPr lang="en-US" dirty="0">
                <a:latin typeface="Times New Roman" panose="02020603050405020304" pitchFamily="18" charset="0"/>
                <a:cs typeface="Times New Roman" panose="02020603050405020304" pitchFamily="18" charset="0"/>
              </a:rPr>
              <a:t>Current solutions to productivity applications are mostly standalone applications with very poor inter-app communication. The systems lack strong integrations of AI, they offer very little personalization, and one has to manage tasks manually. Voice control is usually spasmodic or completely absent, and one has to toggle between multiple applications to serve different purposes. Current solutions lack intelligent notifications hence the experience remains fragmented, and effective management of tasks in inefficient. </a:t>
            </a:r>
          </a:p>
        </p:txBody>
      </p:sp>
      <p:sp>
        <p:nvSpPr>
          <p:cNvPr id="8" name="Slide Number Placeholder 7">
            <a:extLst>
              <a:ext uri="{FF2B5EF4-FFF2-40B4-BE49-F238E27FC236}">
                <a16:creationId xmlns:a16="http://schemas.microsoft.com/office/drawing/2014/main" id="{219E2A10-6186-F5E2-C96E-7FAB95ED02AD}"/>
              </a:ext>
            </a:extLst>
          </p:cNvPr>
          <p:cNvSpPr>
            <a:spLocks noGrp="1"/>
          </p:cNvSpPr>
          <p:nvPr>
            <p:ph type="sldNum" sz="quarter" idx="12"/>
          </p:nvPr>
        </p:nvSpPr>
        <p:spPr>
          <a:xfrm>
            <a:off x="0" y="6492875"/>
            <a:ext cx="2743200" cy="365125"/>
          </a:xfrm>
        </p:spPr>
        <p:txBody>
          <a:bodyPr/>
          <a:lstStyle/>
          <a:p>
            <a:fld id="{1FB72222-6C3A-4325-989C-6ACC575FA01E}" type="slidenum">
              <a:rPr lang="en-IN" smtClean="0">
                <a:solidFill>
                  <a:schemeClr val="bg1"/>
                </a:solidFill>
              </a:rPr>
              <a:t>8</a:t>
            </a:fld>
            <a:endParaRPr lang="en-IN" dirty="0">
              <a:solidFill>
                <a:schemeClr val="bg1"/>
              </a:solidFill>
            </a:endParaRPr>
          </a:p>
        </p:txBody>
      </p:sp>
    </p:spTree>
    <p:extLst>
      <p:ext uri="{BB962C8B-B14F-4D97-AF65-F5344CB8AC3E}">
        <p14:creationId xmlns:p14="http://schemas.microsoft.com/office/powerpoint/2010/main" val="1871347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3974F5-B95C-0707-0F2B-51D9B093D9E1}"/>
            </a:ext>
          </a:extLst>
        </p:cNvPr>
        <p:cNvGrpSpPr/>
        <p:nvPr/>
      </p:nvGrpSpPr>
      <p:grpSpPr>
        <a:xfrm>
          <a:off x="0" y="0"/>
          <a:ext cx="0" cy="0"/>
          <a:chOff x="0" y="0"/>
          <a:chExt cx="0" cy="0"/>
        </a:xfrm>
      </p:grpSpPr>
      <p:sp>
        <p:nvSpPr>
          <p:cNvPr id="4" name="Google Shape;98;g2eff20282af_0_123">
            <a:extLst>
              <a:ext uri="{FF2B5EF4-FFF2-40B4-BE49-F238E27FC236}">
                <a16:creationId xmlns:a16="http://schemas.microsoft.com/office/drawing/2014/main" id="{621CB1CD-99AE-0D46-00A5-2FA870191302}"/>
              </a:ext>
            </a:extLst>
          </p:cNvPr>
          <p:cNvSpPr txBox="1"/>
          <p:nvPr/>
        </p:nvSpPr>
        <p:spPr>
          <a:xfrm>
            <a:off x="457805" y="3705998"/>
            <a:ext cx="1379100" cy="307800"/>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FFFFFF"/>
                </a:solidFill>
                <a:latin typeface="Times New Roman"/>
                <a:ea typeface="Times New Roman"/>
                <a:cs typeface="Times New Roman"/>
                <a:sym typeface="Times New Roman"/>
              </a:rPr>
              <a:t>Dept. of ISE</a:t>
            </a:r>
            <a:endParaRPr sz="1400" b="0" i="0" u="none" strike="noStrike" cap="none" dirty="0">
              <a:solidFill>
                <a:srgbClr val="FFFFFF"/>
              </a:solidFill>
              <a:latin typeface="Times New Roman"/>
              <a:ea typeface="Times New Roman"/>
              <a:cs typeface="Times New Roman"/>
              <a:sym typeface="Times New Roman"/>
            </a:endParaRPr>
          </a:p>
        </p:txBody>
      </p:sp>
      <p:sp>
        <p:nvSpPr>
          <p:cNvPr id="5" name="Google Shape;64;p2">
            <a:extLst>
              <a:ext uri="{FF2B5EF4-FFF2-40B4-BE49-F238E27FC236}">
                <a16:creationId xmlns:a16="http://schemas.microsoft.com/office/drawing/2014/main" id="{8DE7A7C6-4989-E5E2-C939-123A64DD0E35}"/>
              </a:ext>
            </a:extLst>
          </p:cNvPr>
          <p:cNvSpPr txBox="1">
            <a:spLocks/>
          </p:cNvSpPr>
          <p:nvPr/>
        </p:nvSpPr>
        <p:spPr>
          <a:xfrm>
            <a:off x="2896404" y="0"/>
            <a:ext cx="8203339" cy="527899"/>
          </a:xfrm>
          <a:prstGeom prst="rect">
            <a:avLst/>
          </a:prstGeom>
          <a:noFill/>
          <a:ln>
            <a:noFill/>
          </a:ln>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gn="ctr">
              <a:buClr>
                <a:srgbClr val="1581AA"/>
              </a:buClr>
              <a:buSzPts val="2800"/>
            </a:pPr>
            <a:r>
              <a:rPr lang="en-US" sz="4000" b="1" dirty="0">
                <a:solidFill>
                  <a:srgbClr val="1581AA"/>
                </a:solidFill>
                <a:ea typeface="Calibri"/>
                <a:cs typeface="Calibri"/>
                <a:sym typeface="Calibri"/>
              </a:rPr>
              <a:t>PROPOSED SYSTEM FEATURES</a:t>
            </a:r>
            <a:endParaRPr lang="en-US" sz="4000" b="1" dirty="0"/>
          </a:p>
        </p:txBody>
      </p:sp>
      <p:sp>
        <p:nvSpPr>
          <p:cNvPr id="6" name="Google Shape;67;p2">
            <a:extLst>
              <a:ext uri="{FF2B5EF4-FFF2-40B4-BE49-F238E27FC236}">
                <a16:creationId xmlns:a16="http://schemas.microsoft.com/office/drawing/2014/main" id="{2BC65536-B33C-491F-99B6-DA003038CCF1}"/>
              </a:ext>
            </a:extLst>
          </p:cNvPr>
          <p:cNvSpPr txBox="1"/>
          <p:nvPr/>
        </p:nvSpPr>
        <p:spPr>
          <a:xfrm>
            <a:off x="2517058" y="566113"/>
            <a:ext cx="8582685" cy="6109324"/>
          </a:xfrm>
          <a:prstGeom prst="rect">
            <a:avLst/>
          </a:prstGeom>
          <a:noFill/>
          <a:ln>
            <a:noFill/>
          </a:ln>
        </p:spPr>
        <p:txBody>
          <a:bodyPr spcFirstLastPara="1" wrap="square" lIns="91425" tIns="45700" rIns="91425" bIns="45700" anchor="t" anchorCtr="0">
            <a:spAutoFit/>
          </a:bodyPr>
          <a:lstStyle/>
          <a:p>
            <a:pPr lvl="0" algn="just">
              <a:lnSpc>
                <a:spcPct val="150000"/>
              </a:lnSpc>
              <a:spcAft>
                <a:spcPts val="600"/>
              </a:spcAft>
            </a:pPr>
            <a:r>
              <a:rPr lang="en-US" dirty="0">
                <a:latin typeface="Times New Roman" panose="02020603050405020304" pitchFamily="18" charset="0"/>
                <a:cs typeface="Times New Roman" panose="02020603050405020304" pitchFamily="18" charset="0"/>
              </a:rPr>
              <a:t>Our mini project brings together important everyday apps together with AI for a comprehensive personal assistant. It has an alarm, to-do list, notes, and reminder capabilities. AI-powered notification system gives intelligent alerts and personalized suggestions. Voice command allows the user to operate app functionalities without hands. With a user-friendly interface, it helps navigate between features easily. Highlights include the following:</a:t>
            </a:r>
          </a:p>
          <a:p>
            <a:pPr marL="285750" lvl="0" indent="-285750" algn="just">
              <a:lnSpc>
                <a:spcPct val="15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All-in-one daily companion combining multiple tools</a:t>
            </a:r>
          </a:p>
          <a:p>
            <a:pPr marL="285750" lvl="0" indent="-285750" algn="just">
              <a:lnSpc>
                <a:spcPct val="15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Intelligent AI assistance</a:t>
            </a:r>
          </a:p>
          <a:p>
            <a:pPr marL="285750" lvl="0" indent="-285750" algn="just">
              <a:lnSpc>
                <a:spcPct val="15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Voice-controlled convenience</a:t>
            </a:r>
          </a:p>
          <a:p>
            <a:pPr marL="285750" lvl="0" indent="-285750" algn="just">
              <a:lnSpc>
                <a:spcPct val="15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 customizable experience</a:t>
            </a:r>
          </a:p>
          <a:p>
            <a:pPr marL="285750" lvl="0" indent="-285750" algn="just">
              <a:lnSpc>
                <a:spcPct val="15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Streamlined task management</a:t>
            </a:r>
          </a:p>
          <a:p>
            <a:pPr marL="285750" lvl="0" indent="-285750" algn="just">
              <a:lnSpc>
                <a:spcPct val="15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Enhanced productivity</a:t>
            </a:r>
          </a:p>
          <a:p>
            <a:pPr marL="285750" lvl="0" indent="-285750" algn="just">
              <a:lnSpc>
                <a:spcPct val="15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User-centric design</a:t>
            </a:r>
          </a:p>
        </p:txBody>
      </p:sp>
      <p:sp>
        <p:nvSpPr>
          <p:cNvPr id="8" name="Slide Number Placeholder 7">
            <a:extLst>
              <a:ext uri="{FF2B5EF4-FFF2-40B4-BE49-F238E27FC236}">
                <a16:creationId xmlns:a16="http://schemas.microsoft.com/office/drawing/2014/main" id="{1EA16220-2A1B-AE6F-3ABA-5A5781E72C5F}"/>
              </a:ext>
            </a:extLst>
          </p:cNvPr>
          <p:cNvSpPr>
            <a:spLocks noGrp="1"/>
          </p:cNvSpPr>
          <p:nvPr>
            <p:ph type="sldNum" sz="quarter" idx="12"/>
          </p:nvPr>
        </p:nvSpPr>
        <p:spPr>
          <a:xfrm>
            <a:off x="0" y="6492875"/>
            <a:ext cx="2743200" cy="365125"/>
          </a:xfrm>
        </p:spPr>
        <p:txBody>
          <a:bodyPr/>
          <a:lstStyle/>
          <a:p>
            <a:fld id="{1FB72222-6C3A-4325-989C-6ACC575FA01E}" type="slidenum">
              <a:rPr lang="en-IN" smtClean="0">
                <a:solidFill>
                  <a:schemeClr val="bg1"/>
                </a:solidFill>
              </a:rPr>
              <a:t>9</a:t>
            </a:fld>
            <a:endParaRPr lang="en-IN" dirty="0">
              <a:solidFill>
                <a:schemeClr val="bg1"/>
              </a:solidFill>
            </a:endParaRPr>
          </a:p>
        </p:txBody>
      </p:sp>
    </p:spTree>
    <p:extLst>
      <p:ext uri="{BB962C8B-B14F-4D97-AF65-F5344CB8AC3E}">
        <p14:creationId xmlns:p14="http://schemas.microsoft.com/office/powerpoint/2010/main" val="1012092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ont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526</TotalTime>
  <Words>1199</Words>
  <Application>Microsoft Office PowerPoint</Application>
  <PresentationFormat>Widescreen</PresentationFormat>
  <Paragraphs>142</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Noto Sans Symbols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pankaj kumar</dc:creator>
  <cp:lastModifiedBy>Vishal Bharadwaj</cp:lastModifiedBy>
  <cp:revision>23</cp:revision>
  <dcterms:created xsi:type="dcterms:W3CDTF">2024-08-23T06:44:27Z</dcterms:created>
  <dcterms:modified xsi:type="dcterms:W3CDTF">2024-11-20T08:36:16Z</dcterms:modified>
</cp:coreProperties>
</file>