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79" r:id="rId2"/>
    <p:sldId id="292" r:id="rId3"/>
    <p:sldId id="273" r:id="rId4"/>
    <p:sldId id="270" r:id="rId5"/>
    <p:sldId id="272" r:id="rId6"/>
    <p:sldId id="269" r:id="rId7"/>
    <p:sldId id="276" r:id="rId8"/>
    <p:sldId id="275" r:id="rId9"/>
    <p:sldId id="274" r:id="rId10"/>
    <p:sldId id="266" r:id="rId11"/>
    <p:sldId id="264" r:id="rId12"/>
  </p:sldIdLst>
  <p:sldSz cx="9753600" cy="73152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4" autoAdjust="0"/>
    <p:restoredTop sz="94660"/>
  </p:normalViewPr>
  <p:slideViewPr>
    <p:cSldViewPr snapToGrid="0">
      <p:cViewPr varScale="1">
        <p:scale>
          <a:sx n="80" d="100"/>
          <a:sy n="80" d="100"/>
        </p:scale>
        <p:origin x="12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AB2B3B-C87F-48D7-828D-13B387BF09A2}" type="doc">
      <dgm:prSet loTypeId="urn:microsoft.com/office/officeart/2005/8/layout/bProcess3" loCatId="process" qsTypeId="urn:microsoft.com/office/officeart/2005/8/quickstyle/simple1" qsCatId="simple" csTypeId="urn:microsoft.com/office/officeart/2005/8/colors/accent3_1" csCatId="accent3" phldr="1"/>
      <dgm:spPr/>
      <dgm:t>
        <a:bodyPr/>
        <a:lstStyle/>
        <a:p>
          <a:endParaRPr lang="en-US"/>
        </a:p>
      </dgm:t>
    </dgm:pt>
    <dgm:pt modelId="{1783DCDB-0B85-41F4-BBB5-FCB14FDF2C30}">
      <dgm:prSet phldrT="[Text]" custT="1"/>
      <dgm:spPr/>
      <dgm:t>
        <a:bodyPr/>
        <a:lstStyle/>
        <a:p>
          <a:r>
            <a:rPr lang="en-US" sz="1000" b="1" u="none" strike="noStrike" baseline="0" dirty="0">
              <a:effectLst/>
            </a:rPr>
            <a:t>Country</a:t>
          </a:r>
          <a:endParaRPr lang="en-US" sz="1000" b="1" baseline="0" dirty="0"/>
        </a:p>
      </dgm:t>
    </dgm:pt>
    <dgm:pt modelId="{D0C133AC-4CE7-4116-ACFB-E0C6583F2968}" type="parTrans" cxnId="{53FA1F8A-870A-4FCC-936C-F69F1F657E1A}">
      <dgm:prSet/>
      <dgm:spPr/>
      <dgm:t>
        <a:bodyPr/>
        <a:lstStyle/>
        <a:p>
          <a:endParaRPr lang="en-US"/>
        </a:p>
      </dgm:t>
    </dgm:pt>
    <dgm:pt modelId="{FECE87E7-524F-4A5C-ABCD-DA14215319B4}" type="sibTrans" cxnId="{53FA1F8A-870A-4FCC-936C-F69F1F657E1A}">
      <dgm:prSet/>
      <dgm:spPr/>
      <dgm:t>
        <a:bodyPr/>
        <a:lstStyle/>
        <a:p>
          <a:endParaRPr lang="en-US"/>
        </a:p>
      </dgm:t>
    </dgm:pt>
    <dgm:pt modelId="{13B44A22-6CC4-42FF-A63B-2FD01B79685C}">
      <dgm:prSet phldrT="[Text]" custT="1"/>
      <dgm:spPr/>
      <dgm:t>
        <a:bodyPr/>
        <a:lstStyle/>
        <a:p>
          <a:r>
            <a:rPr lang="en-US" sz="1000" b="1" u="none" strike="noStrike" baseline="0" dirty="0">
              <a:effectLst/>
            </a:rPr>
            <a:t>Year</a:t>
          </a:r>
          <a:endParaRPr lang="en-US" sz="1000" b="1" baseline="0" dirty="0"/>
        </a:p>
      </dgm:t>
    </dgm:pt>
    <dgm:pt modelId="{68BBE1B8-F97A-4701-BF28-956E69B32312}" type="parTrans" cxnId="{22FABCF5-BA50-4449-B3FC-B3BCAE5DA365}">
      <dgm:prSet/>
      <dgm:spPr/>
      <dgm:t>
        <a:bodyPr/>
        <a:lstStyle/>
        <a:p>
          <a:endParaRPr lang="en-US"/>
        </a:p>
      </dgm:t>
    </dgm:pt>
    <dgm:pt modelId="{AFA18EE1-735C-4433-B46C-8F040B1B3AE2}" type="sibTrans" cxnId="{22FABCF5-BA50-4449-B3FC-B3BCAE5DA365}">
      <dgm:prSet/>
      <dgm:spPr/>
      <dgm:t>
        <a:bodyPr/>
        <a:lstStyle/>
        <a:p>
          <a:endParaRPr lang="en-US"/>
        </a:p>
      </dgm:t>
    </dgm:pt>
    <dgm:pt modelId="{6D689DE4-5192-43A0-80E1-B3C5F128875B}">
      <dgm:prSet phldrT="[Text]" custT="1"/>
      <dgm:spPr/>
      <dgm:t>
        <a:bodyPr/>
        <a:lstStyle/>
        <a:p>
          <a:r>
            <a:rPr lang="en-US" sz="1000" b="1" u="none" strike="noStrike" dirty="0">
              <a:effectLst/>
            </a:rPr>
            <a:t>Status</a:t>
          </a:r>
        </a:p>
        <a:p>
          <a:r>
            <a:rPr lang="en-US" sz="700" b="1" u="none" strike="noStrike" dirty="0">
              <a:effectLst/>
            </a:rPr>
            <a:t>(</a:t>
          </a:r>
          <a:r>
            <a:rPr lang="en-US" sz="700" u="none" strike="noStrike" dirty="0">
              <a:effectLst/>
            </a:rPr>
            <a:t>Developed or Developing status)</a:t>
          </a:r>
          <a:endParaRPr lang="en-US" sz="700" b="1" dirty="0"/>
        </a:p>
      </dgm:t>
    </dgm:pt>
    <dgm:pt modelId="{55C8B4D3-678F-423E-85E1-DE931093C8A5}" type="parTrans" cxnId="{7BF61FA4-8723-436F-B29D-FB98165C39D0}">
      <dgm:prSet/>
      <dgm:spPr/>
      <dgm:t>
        <a:bodyPr/>
        <a:lstStyle/>
        <a:p>
          <a:endParaRPr lang="en-US"/>
        </a:p>
      </dgm:t>
    </dgm:pt>
    <dgm:pt modelId="{82EB5FB7-0274-4ED2-A531-3EA876B9089F}" type="sibTrans" cxnId="{7BF61FA4-8723-436F-B29D-FB98165C39D0}">
      <dgm:prSet/>
      <dgm:spPr/>
      <dgm:t>
        <a:bodyPr/>
        <a:lstStyle/>
        <a:p>
          <a:endParaRPr lang="en-US"/>
        </a:p>
      </dgm:t>
    </dgm:pt>
    <dgm:pt modelId="{B2D4F89D-991E-47E7-BF56-8864644D3C48}">
      <dgm:prSet phldrT="[Text]" custT="1"/>
      <dgm:spPr/>
      <dgm:t>
        <a:bodyPr/>
        <a:lstStyle/>
        <a:p>
          <a:r>
            <a:rPr lang="en-US" sz="1000" b="1" u="none" strike="noStrike" dirty="0">
              <a:effectLst/>
            </a:rPr>
            <a:t>Adult Mortality</a:t>
          </a:r>
        </a:p>
        <a:p>
          <a:r>
            <a:rPr lang="en-US" sz="700" b="1" u="none" strike="noStrike" dirty="0">
              <a:effectLst/>
            </a:rPr>
            <a:t>(</a:t>
          </a:r>
          <a:r>
            <a:rPr lang="en-US" sz="700" u="none" strike="noStrike" dirty="0">
              <a:effectLst/>
            </a:rPr>
            <a:t>Adult Mortality Rates of both sexes (probability of dying between 15 and 60 years per 1000 population)</a:t>
          </a:r>
          <a:endParaRPr lang="en-US" sz="700" b="1" dirty="0"/>
        </a:p>
      </dgm:t>
    </dgm:pt>
    <dgm:pt modelId="{A8790CC7-EE45-4BB4-8CBC-279BA44F1822}" type="parTrans" cxnId="{C0FEAB07-2FEC-45E3-9820-EBB16759F53A}">
      <dgm:prSet/>
      <dgm:spPr/>
      <dgm:t>
        <a:bodyPr/>
        <a:lstStyle/>
        <a:p>
          <a:endParaRPr lang="en-US"/>
        </a:p>
      </dgm:t>
    </dgm:pt>
    <dgm:pt modelId="{B828A471-FA4C-48BD-B94F-B3A0C8FACEA8}" type="sibTrans" cxnId="{C0FEAB07-2FEC-45E3-9820-EBB16759F53A}">
      <dgm:prSet/>
      <dgm:spPr/>
      <dgm:t>
        <a:bodyPr/>
        <a:lstStyle/>
        <a:p>
          <a:endParaRPr lang="en-US"/>
        </a:p>
      </dgm:t>
    </dgm:pt>
    <dgm:pt modelId="{EB988E76-E5C1-4AC6-847C-CB96D82CBEEC}">
      <dgm:prSet phldrT="[Text]" custT="1"/>
      <dgm:spPr/>
      <dgm:t>
        <a:bodyPr/>
        <a:lstStyle/>
        <a:p>
          <a:r>
            <a:rPr lang="en-US" sz="1000" b="1" u="none" strike="noStrike" dirty="0">
              <a:effectLst/>
            </a:rPr>
            <a:t>infant deaths</a:t>
          </a:r>
        </a:p>
        <a:p>
          <a:r>
            <a:rPr lang="en-US" sz="700" b="1" u="none" strike="noStrike" dirty="0">
              <a:effectLst/>
            </a:rPr>
            <a:t>(</a:t>
          </a:r>
          <a:r>
            <a:rPr lang="en-US" sz="700" u="none" strike="noStrike" dirty="0">
              <a:effectLst/>
            </a:rPr>
            <a:t>Number of Infant Deaths per 1000 population)</a:t>
          </a:r>
          <a:endParaRPr lang="en-US" sz="700" b="1" dirty="0"/>
        </a:p>
      </dgm:t>
    </dgm:pt>
    <dgm:pt modelId="{8275F1BF-68A1-4740-A53F-CF7C7C6AE882}" type="parTrans" cxnId="{2FC25483-A2E5-4968-9AD6-8C157C2AAC31}">
      <dgm:prSet/>
      <dgm:spPr/>
      <dgm:t>
        <a:bodyPr/>
        <a:lstStyle/>
        <a:p>
          <a:endParaRPr lang="en-US"/>
        </a:p>
      </dgm:t>
    </dgm:pt>
    <dgm:pt modelId="{DA58B065-18B1-4D1D-9F3C-C5F4618D6234}" type="sibTrans" cxnId="{2FC25483-A2E5-4968-9AD6-8C157C2AAC31}">
      <dgm:prSet/>
      <dgm:spPr/>
      <dgm:t>
        <a:bodyPr/>
        <a:lstStyle/>
        <a:p>
          <a:endParaRPr lang="en-US"/>
        </a:p>
      </dgm:t>
    </dgm:pt>
    <dgm:pt modelId="{54B11A97-1E2A-44C3-8410-9CF1B3E14A86}">
      <dgm:prSet phldrT="[Text]" custT="1"/>
      <dgm:spPr/>
      <dgm:t>
        <a:bodyPr/>
        <a:lstStyle/>
        <a:p>
          <a:r>
            <a:rPr lang="en-US" sz="1000" b="1" u="none" strike="noStrike" baseline="0" dirty="0">
              <a:effectLst/>
            </a:rPr>
            <a:t>BMI</a:t>
          </a:r>
          <a:endParaRPr lang="en-US" sz="1000" b="1" baseline="0" dirty="0"/>
        </a:p>
      </dgm:t>
    </dgm:pt>
    <dgm:pt modelId="{F32142BE-907A-4A4C-B8F6-7DFDD6EB621A}" type="parTrans" cxnId="{0BB98261-4CDE-4060-BC72-5FAB1B21CF23}">
      <dgm:prSet/>
      <dgm:spPr/>
      <dgm:t>
        <a:bodyPr/>
        <a:lstStyle/>
        <a:p>
          <a:endParaRPr lang="en-US"/>
        </a:p>
      </dgm:t>
    </dgm:pt>
    <dgm:pt modelId="{644A2F64-E8C2-4938-9BB7-1DC4296E727D}" type="sibTrans" cxnId="{0BB98261-4CDE-4060-BC72-5FAB1B21CF23}">
      <dgm:prSet/>
      <dgm:spPr/>
      <dgm:t>
        <a:bodyPr/>
        <a:lstStyle/>
        <a:p>
          <a:endParaRPr lang="en-US"/>
        </a:p>
      </dgm:t>
    </dgm:pt>
    <dgm:pt modelId="{8A219A3E-92F3-456F-8514-AC9A823E1B22}">
      <dgm:prSet phldrT="[Text]" custT="1"/>
      <dgm:spPr/>
      <dgm:t>
        <a:bodyPr/>
        <a:lstStyle/>
        <a:p>
          <a:r>
            <a:rPr lang="en-US" sz="1000" b="1" u="none" strike="noStrike" baseline="0" dirty="0">
              <a:effectLst/>
            </a:rPr>
            <a:t>Measles</a:t>
          </a:r>
        </a:p>
        <a:p>
          <a:r>
            <a:rPr lang="en-US" sz="1000" b="1" u="none" strike="noStrike" baseline="0" dirty="0">
              <a:effectLst/>
            </a:rPr>
            <a:t>(</a:t>
          </a:r>
          <a:r>
            <a:rPr lang="en-US" sz="900" u="none" strike="noStrike" baseline="0" dirty="0">
              <a:effectLst/>
            </a:rPr>
            <a:t>Measles - number of reported cases per 1000 population)</a:t>
          </a:r>
          <a:endParaRPr lang="en-US" sz="900" b="1" baseline="0" dirty="0"/>
        </a:p>
      </dgm:t>
    </dgm:pt>
    <dgm:pt modelId="{8533C59E-3EDA-47E0-B44D-EBC353FF64FA}" type="parTrans" cxnId="{6EEE68F9-AE6E-4681-B4FC-178C12829B94}">
      <dgm:prSet/>
      <dgm:spPr/>
      <dgm:t>
        <a:bodyPr/>
        <a:lstStyle/>
        <a:p>
          <a:endParaRPr lang="en-US"/>
        </a:p>
      </dgm:t>
    </dgm:pt>
    <dgm:pt modelId="{ABCCB4FD-54E6-4490-B461-1DA5A4520CC0}" type="sibTrans" cxnId="{6EEE68F9-AE6E-4681-B4FC-178C12829B94}">
      <dgm:prSet/>
      <dgm:spPr/>
      <dgm:t>
        <a:bodyPr/>
        <a:lstStyle/>
        <a:p>
          <a:endParaRPr lang="en-US"/>
        </a:p>
      </dgm:t>
    </dgm:pt>
    <dgm:pt modelId="{16913B27-7580-4EFC-9775-5BD7B35A5108}">
      <dgm:prSet phldrT="[Text]" custT="1"/>
      <dgm:spPr/>
      <dgm:t>
        <a:bodyPr/>
        <a:lstStyle/>
        <a:p>
          <a:r>
            <a:rPr lang="en-US" sz="1000" b="1" u="none" strike="noStrike" dirty="0">
              <a:effectLst/>
            </a:rPr>
            <a:t>Hepatitis B</a:t>
          </a:r>
        </a:p>
        <a:p>
          <a:r>
            <a:rPr lang="en-US" sz="700" b="1" u="none" strike="noStrike" dirty="0">
              <a:effectLst/>
            </a:rPr>
            <a:t>(</a:t>
          </a:r>
          <a:r>
            <a:rPr lang="en-US" sz="700" u="none" strike="noStrike" dirty="0">
              <a:effectLst/>
            </a:rPr>
            <a:t>Hepatitis B (</a:t>
          </a:r>
          <a:r>
            <a:rPr lang="en-US" sz="700" u="none" strike="noStrike" dirty="0" err="1">
              <a:effectLst/>
            </a:rPr>
            <a:t>HepB</a:t>
          </a:r>
          <a:r>
            <a:rPr lang="en-US" sz="700" u="none" strike="noStrike" dirty="0">
              <a:effectLst/>
            </a:rPr>
            <a:t>) immunization coverage among 1-year-olds (%))</a:t>
          </a:r>
          <a:endParaRPr lang="en-US" sz="700" b="1" dirty="0"/>
        </a:p>
      </dgm:t>
    </dgm:pt>
    <dgm:pt modelId="{EA1FF8F4-FD64-45F4-96F9-B98DC6413388}" type="parTrans" cxnId="{2C0EA611-835C-4410-A7FA-59595E031780}">
      <dgm:prSet/>
      <dgm:spPr/>
      <dgm:t>
        <a:bodyPr/>
        <a:lstStyle/>
        <a:p>
          <a:endParaRPr lang="en-US"/>
        </a:p>
      </dgm:t>
    </dgm:pt>
    <dgm:pt modelId="{F3CD5263-D1AF-4F9B-9DCF-D6B77413961B}" type="sibTrans" cxnId="{2C0EA611-835C-4410-A7FA-59595E031780}">
      <dgm:prSet/>
      <dgm:spPr/>
      <dgm:t>
        <a:bodyPr/>
        <a:lstStyle/>
        <a:p>
          <a:endParaRPr lang="en-US"/>
        </a:p>
      </dgm:t>
    </dgm:pt>
    <dgm:pt modelId="{45C0849A-865B-4CBF-A31B-726AC4E11407}">
      <dgm:prSet phldrT="[Text]" custT="1"/>
      <dgm:spPr/>
      <dgm:t>
        <a:bodyPr/>
        <a:lstStyle/>
        <a:p>
          <a:r>
            <a:rPr lang="en-US" sz="800" b="1" u="none" strike="noStrike" dirty="0">
              <a:effectLst/>
            </a:rPr>
            <a:t>percentage expenditure </a:t>
          </a:r>
          <a:r>
            <a:rPr lang="en-US" sz="700" b="1" u="none" strike="noStrike" dirty="0">
              <a:effectLst/>
            </a:rPr>
            <a:t>(</a:t>
          </a:r>
          <a:r>
            <a:rPr lang="en-US" sz="700" b="0" i="0" u="none" dirty="0"/>
            <a:t>percentage expenditure: Expenditure on health as a percentage of Gross Domestic Product per capita(%)</a:t>
          </a:r>
          <a:endParaRPr lang="en-US" sz="700" b="1" dirty="0"/>
        </a:p>
      </dgm:t>
    </dgm:pt>
    <dgm:pt modelId="{3CC46CFC-D13A-4794-978A-0CDE4DED1A37}" type="parTrans" cxnId="{DB231C02-29C7-4269-9B3D-C3400095083C}">
      <dgm:prSet/>
      <dgm:spPr/>
      <dgm:t>
        <a:bodyPr/>
        <a:lstStyle/>
        <a:p>
          <a:endParaRPr lang="en-US"/>
        </a:p>
      </dgm:t>
    </dgm:pt>
    <dgm:pt modelId="{3BF9F589-E160-42D1-82CC-4D9FF1652509}" type="sibTrans" cxnId="{DB231C02-29C7-4269-9B3D-C3400095083C}">
      <dgm:prSet/>
      <dgm:spPr/>
      <dgm:t>
        <a:bodyPr/>
        <a:lstStyle/>
        <a:p>
          <a:endParaRPr lang="en-US"/>
        </a:p>
      </dgm:t>
    </dgm:pt>
    <dgm:pt modelId="{039E0806-8917-4441-87EA-921FD0187481}">
      <dgm:prSet phldrT="[Text]" custT="1"/>
      <dgm:spPr/>
      <dgm:t>
        <a:bodyPr/>
        <a:lstStyle/>
        <a:p>
          <a:r>
            <a:rPr lang="en-US" sz="1000" b="1" u="none" strike="noStrike" dirty="0">
              <a:effectLst/>
            </a:rPr>
            <a:t>Alcohol</a:t>
          </a:r>
        </a:p>
        <a:p>
          <a:r>
            <a:rPr lang="en-US" sz="700" b="1" u="none" strike="noStrike" dirty="0">
              <a:effectLst/>
            </a:rPr>
            <a:t>(</a:t>
          </a:r>
          <a:r>
            <a:rPr lang="en-US" sz="700" u="none" strike="noStrike" dirty="0">
              <a:effectLst/>
            </a:rPr>
            <a:t>Alcohol, recorded per capita (15+) consumption (in </a:t>
          </a:r>
          <a:r>
            <a:rPr lang="en-US" sz="700" u="none" strike="noStrike" dirty="0" err="1">
              <a:effectLst/>
            </a:rPr>
            <a:t>litres</a:t>
          </a:r>
          <a:r>
            <a:rPr lang="en-US" sz="700" u="none" strike="noStrike" dirty="0">
              <a:effectLst/>
            </a:rPr>
            <a:t> of pure alcohol))</a:t>
          </a:r>
          <a:endParaRPr lang="en-US" sz="700" b="1" dirty="0"/>
        </a:p>
      </dgm:t>
    </dgm:pt>
    <dgm:pt modelId="{CCF62D7E-5580-4EB3-8103-82FE77E56F03}" type="parTrans" cxnId="{D60F8C8C-55CF-40B2-AB47-97A5CBC62CC9}">
      <dgm:prSet/>
      <dgm:spPr/>
      <dgm:t>
        <a:bodyPr/>
        <a:lstStyle/>
        <a:p>
          <a:endParaRPr lang="en-US"/>
        </a:p>
      </dgm:t>
    </dgm:pt>
    <dgm:pt modelId="{EB06A67E-94F9-4248-AB2D-A9B52D611C09}" type="sibTrans" cxnId="{D60F8C8C-55CF-40B2-AB47-97A5CBC62CC9}">
      <dgm:prSet/>
      <dgm:spPr/>
      <dgm:t>
        <a:bodyPr/>
        <a:lstStyle/>
        <a:p>
          <a:endParaRPr lang="en-US"/>
        </a:p>
      </dgm:t>
    </dgm:pt>
    <dgm:pt modelId="{11C91635-1275-4465-A880-5D3BF81AE577}">
      <dgm:prSet phldrT="[Text]" custT="1"/>
      <dgm:spPr/>
      <dgm:t>
        <a:bodyPr/>
        <a:lstStyle/>
        <a:p>
          <a:r>
            <a:rPr lang="en-US" sz="1000" b="1" u="none" strike="noStrike" dirty="0">
              <a:effectLst/>
            </a:rPr>
            <a:t>under-five deaths           </a:t>
          </a:r>
          <a:r>
            <a:rPr lang="en-US" sz="700" b="1" u="none" strike="noStrike" dirty="0">
              <a:effectLst/>
            </a:rPr>
            <a:t>(</a:t>
          </a:r>
          <a:r>
            <a:rPr lang="en-US" sz="700" u="none" strike="noStrike" dirty="0">
              <a:effectLst/>
            </a:rPr>
            <a:t>Number of under-five deaths per 1000 population)</a:t>
          </a:r>
          <a:endParaRPr lang="en-US" sz="700" b="1" dirty="0"/>
        </a:p>
      </dgm:t>
    </dgm:pt>
    <dgm:pt modelId="{0F084BBA-F6AC-4D9D-BA9C-C507784933AD}" type="parTrans" cxnId="{852CF967-84DC-4E3E-998C-3FB6DB8F3267}">
      <dgm:prSet/>
      <dgm:spPr/>
      <dgm:t>
        <a:bodyPr/>
        <a:lstStyle/>
        <a:p>
          <a:endParaRPr lang="en-US"/>
        </a:p>
      </dgm:t>
    </dgm:pt>
    <dgm:pt modelId="{8F3ADD84-02EE-47C0-B100-9B67335667D9}" type="sibTrans" cxnId="{852CF967-84DC-4E3E-998C-3FB6DB8F3267}">
      <dgm:prSet/>
      <dgm:spPr/>
      <dgm:t>
        <a:bodyPr/>
        <a:lstStyle/>
        <a:p>
          <a:endParaRPr lang="en-US"/>
        </a:p>
      </dgm:t>
    </dgm:pt>
    <dgm:pt modelId="{1D6C07D9-25B8-40AE-8AEC-D89243154847}">
      <dgm:prSet phldrT="[Text]" custT="1"/>
      <dgm:spPr/>
      <dgm:t>
        <a:bodyPr/>
        <a:lstStyle/>
        <a:p>
          <a:r>
            <a:rPr lang="en-US" sz="1000" b="1" u="none" strike="noStrike" dirty="0">
              <a:effectLst/>
            </a:rPr>
            <a:t>Polio</a:t>
          </a:r>
        </a:p>
        <a:p>
          <a:r>
            <a:rPr lang="en-US" sz="700" b="1" u="none" strike="noStrike" dirty="0">
              <a:effectLst/>
            </a:rPr>
            <a:t>(</a:t>
          </a:r>
          <a:r>
            <a:rPr lang="en-US" sz="700" u="none" strike="noStrike" dirty="0">
              <a:effectLst/>
            </a:rPr>
            <a:t>Polio (Pol3) immunization coverage among 1-year-olds (%))</a:t>
          </a:r>
          <a:endParaRPr lang="en-US" sz="700" b="1" dirty="0"/>
        </a:p>
      </dgm:t>
    </dgm:pt>
    <dgm:pt modelId="{F797D3FD-6971-4C38-B3E9-A95DCD07BE31}" type="parTrans" cxnId="{25F86213-D784-4D32-87DE-6D634096DFE5}">
      <dgm:prSet/>
      <dgm:spPr/>
      <dgm:t>
        <a:bodyPr/>
        <a:lstStyle/>
        <a:p>
          <a:endParaRPr lang="en-US"/>
        </a:p>
      </dgm:t>
    </dgm:pt>
    <dgm:pt modelId="{0B0B2457-BAC7-443C-AAFF-2CB6CD072BC5}" type="sibTrans" cxnId="{25F86213-D784-4D32-87DE-6D634096DFE5}">
      <dgm:prSet/>
      <dgm:spPr/>
      <dgm:t>
        <a:bodyPr/>
        <a:lstStyle/>
        <a:p>
          <a:endParaRPr lang="en-US"/>
        </a:p>
      </dgm:t>
    </dgm:pt>
    <dgm:pt modelId="{8FCD9383-9EE3-4FED-AE1E-DD7C4E571E78}">
      <dgm:prSet phldrT="[Text]" custT="1"/>
      <dgm:spPr/>
      <dgm:t>
        <a:bodyPr/>
        <a:lstStyle/>
        <a:p>
          <a:r>
            <a:rPr lang="en-US" sz="1000" b="1" u="none" strike="noStrike" baseline="0" dirty="0">
              <a:effectLst/>
            </a:rPr>
            <a:t>Total expenditure</a:t>
          </a:r>
          <a:endParaRPr lang="en-US" sz="1000" b="1" baseline="0" dirty="0"/>
        </a:p>
      </dgm:t>
    </dgm:pt>
    <dgm:pt modelId="{C4BEE5D1-F658-490D-ABF4-755D998C9147}" type="parTrans" cxnId="{0799A17C-D0CD-4337-B1CB-EC4C9D7F2AB9}">
      <dgm:prSet/>
      <dgm:spPr/>
      <dgm:t>
        <a:bodyPr/>
        <a:lstStyle/>
        <a:p>
          <a:endParaRPr lang="en-US"/>
        </a:p>
      </dgm:t>
    </dgm:pt>
    <dgm:pt modelId="{861D4B57-D6EA-4A48-88AB-06361FF49183}" type="sibTrans" cxnId="{0799A17C-D0CD-4337-B1CB-EC4C9D7F2AB9}">
      <dgm:prSet/>
      <dgm:spPr/>
      <dgm:t>
        <a:bodyPr/>
        <a:lstStyle/>
        <a:p>
          <a:endParaRPr lang="en-US"/>
        </a:p>
      </dgm:t>
    </dgm:pt>
    <dgm:pt modelId="{294A5069-8F51-4D94-A2BB-522D85BA3169}">
      <dgm:prSet phldrT="[Text]" custT="1"/>
      <dgm:spPr/>
      <dgm:t>
        <a:bodyPr/>
        <a:lstStyle/>
        <a:p>
          <a:r>
            <a:rPr lang="en-US" sz="1000" b="1" u="none" strike="noStrike" dirty="0">
              <a:effectLst/>
            </a:rPr>
            <a:t>Diphtheria</a:t>
          </a:r>
        </a:p>
        <a:p>
          <a:r>
            <a:rPr lang="en-US" sz="700" b="1" dirty="0"/>
            <a:t>(</a:t>
          </a:r>
          <a:r>
            <a:rPr lang="en-US" sz="700" u="none" strike="noStrike" dirty="0">
              <a:effectLst/>
            </a:rPr>
            <a:t>Diphtheria tetanus toxoid and pertussis (DTP3) immunization coverage among 1-year-olds (%))</a:t>
          </a:r>
          <a:endParaRPr lang="en-US" sz="700" b="1" dirty="0"/>
        </a:p>
      </dgm:t>
    </dgm:pt>
    <dgm:pt modelId="{7C6B76FF-25B8-4D40-856C-3191351DD7F2}" type="parTrans" cxnId="{CDCBEB13-D728-4080-81CE-6C279618FF41}">
      <dgm:prSet/>
      <dgm:spPr/>
      <dgm:t>
        <a:bodyPr/>
        <a:lstStyle/>
        <a:p>
          <a:endParaRPr lang="en-US"/>
        </a:p>
      </dgm:t>
    </dgm:pt>
    <dgm:pt modelId="{53F79152-B07F-4615-8E3E-909047E8A670}" type="sibTrans" cxnId="{CDCBEB13-D728-4080-81CE-6C279618FF41}">
      <dgm:prSet/>
      <dgm:spPr/>
      <dgm:t>
        <a:bodyPr/>
        <a:lstStyle/>
        <a:p>
          <a:endParaRPr lang="en-US"/>
        </a:p>
      </dgm:t>
    </dgm:pt>
    <dgm:pt modelId="{C50ED3E0-F31B-4B75-B3A6-8EE5B7B0B21D}">
      <dgm:prSet phldrT="[Text]" custT="1"/>
      <dgm:spPr/>
      <dgm:t>
        <a:bodyPr/>
        <a:lstStyle/>
        <a:p>
          <a:r>
            <a:rPr lang="en-US" sz="1000" b="1" u="none" strike="noStrike" dirty="0">
              <a:effectLst/>
            </a:rPr>
            <a:t>HIV/AIDS</a:t>
          </a:r>
        </a:p>
        <a:p>
          <a:r>
            <a:rPr lang="en-US" sz="700" b="1" u="none" strike="noStrike" dirty="0">
              <a:effectLst/>
            </a:rPr>
            <a:t>(</a:t>
          </a:r>
          <a:r>
            <a:rPr lang="en-US" sz="700" u="none" strike="noStrike" dirty="0">
              <a:effectLst/>
            </a:rPr>
            <a:t>Deaths per 1 000 live births HIV/AIDS (0-4 years)</a:t>
          </a:r>
          <a:endParaRPr lang="en-US" sz="700" b="1" dirty="0"/>
        </a:p>
      </dgm:t>
    </dgm:pt>
    <dgm:pt modelId="{68E9F104-66C7-44F9-A1D2-A8297DD4BF49}" type="parTrans" cxnId="{A77B6931-18E7-49B5-8E63-09FA8D970C3B}">
      <dgm:prSet/>
      <dgm:spPr/>
      <dgm:t>
        <a:bodyPr/>
        <a:lstStyle/>
        <a:p>
          <a:endParaRPr lang="en-US"/>
        </a:p>
      </dgm:t>
    </dgm:pt>
    <dgm:pt modelId="{D87990FE-EE8A-4E31-ADB0-F98D5EA08660}" type="sibTrans" cxnId="{A77B6931-18E7-49B5-8E63-09FA8D970C3B}">
      <dgm:prSet/>
      <dgm:spPr/>
      <dgm:t>
        <a:bodyPr/>
        <a:lstStyle/>
        <a:p>
          <a:endParaRPr lang="en-US"/>
        </a:p>
      </dgm:t>
    </dgm:pt>
    <dgm:pt modelId="{6957ACF6-ADF7-4149-807D-9652563C7793}">
      <dgm:prSet phldrT="[Text]" custT="1"/>
      <dgm:spPr/>
      <dgm:t>
        <a:bodyPr/>
        <a:lstStyle/>
        <a:p>
          <a:r>
            <a:rPr lang="en-US" sz="1000" b="1" u="none" strike="noStrike" dirty="0">
              <a:effectLst/>
            </a:rPr>
            <a:t>Income composition of resources                       </a:t>
          </a:r>
          <a:r>
            <a:rPr lang="en-US" sz="700" b="1" u="none" strike="noStrike" dirty="0">
              <a:effectLst/>
            </a:rPr>
            <a:t>(</a:t>
          </a:r>
          <a:r>
            <a:rPr lang="en-US" sz="700" u="none" strike="noStrike" dirty="0">
              <a:effectLst/>
            </a:rPr>
            <a:t>Human Development Index in terms of income composition of resources (index ranging from 0 to 1)</a:t>
          </a:r>
          <a:endParaRPr lang="en-US" sz="700" b="1" dirty="0"/>
        </a:p>
      </dgm:t>
    </dgm:pt>
    <dgm:pt modelId="{8DBDA4F0-0933-4F87-A6B2-C5C51B79A52D}" type="parTrans" cxnId="{39AF51A5-DE6E-49B5-8814-644A407A2568}">
      <dgm:prSet/>
      <dgm:spPr/>
      <dgm:t>
        <a:bodyPr/>
        <a:lstStyle/>
        <a:p>
          <a:endParaRPr lang="en-US"/>
        </a:p>
      </dgm:t>
    </dgm:pt>
    <dgm:pt modelId="{D216CA71-BBB5-4B3A-B25E-51CFC9560942}" type="sibTrans" cxnId="{39AF51A5-DE6E-49B5-8814-644A407A2568}">
      <dgm:prSet/>
      <dgm:spPr/>
      <dgm:t>
        <a:bodyPr/>
        <a:lstStyle/>
        <a:p>
          <a:endParaRPr lang="en-US"/>
        </a:p>
      </dgm:t>
    </dgm:pt>
    <dgm:pt modelId="{F91997EC-EA44-4882-9DE5-F786214FA91A}">
      <dgm:prSet phldrT="[Text]" custT="1"/>
      <dgm:spPr/>
      <dgm:t>
        <a:bodyPr/>
        <a:lstStyle/>
        <a:p>
          <a:r>
            <a:rPr lang="en-US" sz="1000" b="1" u="none" strike="noStrike" dirty="0">
              <a:effectLst/>
            </a:rPr>
            <a:t>thinness 5-9 years</a:t>
          </a:r>
        </a:p>
        <a:p>
          <a:r>
            <a:rPr lang="en-US" sz="700" u="none" strike="noStrike" dirty="0">
              <a:effectLst/>
            </a:rPr>
            <a:t>(Prevalence of thinness among children for Age 5 to 9(%))</a:t>
          </a:r>
          <a:endParaRPr lang="en-US" sz="700" dirty="0"/>
        </a:p>
      </dgm:t>
    </dgm:pt>
    <dgm:pt modelId="{60819A30-FC6C-4850-9EB8-60D4CFA33D61}" type="parTrans" cxnId="{AE915B2B-4658-4CF3-883A-E40C3F90CEFE}">
      <dgm:prSet/>
      <dgm:spPr/>
      <dgm:t>
        <a:bodyPr/>
        <a:lstStyle/>
        <a:p>
          <a:endParaRPr lang="en-US"/>
        </a:p>
      </dgm:t>
    </dgm:pt>
    <dgm:pt modelId="{98047A58-AA9F-42D4-B88B-97FC96DA5A83}" type="sibTrans" cxnId="{AE915B2B-4658-4CF3-883A-E40C3F90CEFE}">
      <dgm:prSet/>
      <dgm:spPr/>
      <dgm:t>
        <a:bodyPr/>
        <a:lstStyle/>
        <a:p>
          <a:endParaRPr lang="en-US"/>
        </a:p>
      </dgm:t>
    </dgm:pt>
    <dgm:pt modelId="{E4636023-BF93-4C6E-AD29-1987ED77273F}">
      <dgm:prSet phldrT="[Text]" custT="1"/>
      <dgm:spPr/>
      <dgm:t>
        <a:bodyPr/>
        <a:lstStyle/>
        <a:p>
          <a:r>
            <a:rPr lang="en-US" sz="1000" b="1" u="none" strike="noStrike" dirty="0">
              <a:effectLst/>
            </a:rPr>
            <a:t>thinness 1-19 years</a:t>
          </a:r>
        </a:p>
        <a:p>
          <a:r>
            <a:rPr lang="en-US" sz="700" u="none" strike="noStrike" dirty="0">
              <a:effectLst/>
            </a:rPr>
            <a:t>(Prevalence of thinness among children for Age 5 to 9(%))</a:t>
          </a:r>
          <a:endParaRPr lang="en-US" sz="700" dirty="0"/>
        </a:p>
      </dgm:t>
    </dgm:pt>
    <dgm:pt modelId="{F2D16312-B276-4642-BE05-8C61DB63EBEC}" type="parTrans" cxnId="{C73255E6-BEA0-4713-8D6E-0A6A387F1C00}">
      <dgm:prSet/>
      <dgm:spPr/>
      <dgm:t>
        <a:bodyPr/>
        <a:lstStyle/>
        <a:p>
          <a:endParaRPr lang="en-US"/>
        </a:p>
      </dgm:t>
    </dgm:pt>
    <dgm:pt modelId="{B17A9D61-9633-48BC-9113-D68BB19EDF38}" type="sibTrans" cxnId="{C73255E6-BEA0-4713-8D6E-0A6A387F1C00}">
      <dgm:prSet/>
      <dgm:spPr/>
      <dgm:t>
        <a:bodyPr/>
        <a:lstStyle/>
        <a:p>
          <a:endParaRPr lang="en-US"/>
        </a:p>
      </dgm:t>
    </dgm:pt>
    <dgm:pt modelId="{D23C644D-BF3E-4F58-A8B7-A8733D4C98DA}">
      <dgm:prSet phldrT="[Text]" custT="1"/>
      <dgm:spPr/>
      <dgm:t>
        <a:bodyPr/>
        <a:lstStyle/>
        <a:p>
          <a:r>
            <a:rPr lang="en-US" sz="1000" b="1" u="none" strike="noStrike" dirty="0">
              <a:effectLst/>
            </a:rPr>
            <a:t>Population</a:t>
          </a:r>
          <a:endParaRPr lang="en-US" sz="1000" b="1" dirty="0"/>
        </a:p>
      </dgm:t>
    </dgm:pt>
    <dgm:pt modelId="{2BD71766-BDF6-4BBE-A08B-C12FF4EBCE2F}" type="sibTrans" cxnId="{F6AC546F-64CA-4A21-A67B-32D4391D8557}">
      <dgm:prSet/>
      <dgm:spPr/>
      <dgm:t>
        <a:bodyPr/>
        <a:lstStyle/>
        <a:p>
          <a:endParaRPr lang="en-US"/>
        </a:p>
      </dgm:t>
    </dgm:pt>
    <dgm:pt modelId="{0DBC6ADC-1290-4C79-A249-98745AC6FCE0}" type="parTrans" cxnId="{F6AC546F-64CA-4A21-A67B-32D4391D8557}">
      <dgm:prSet/>
      <dgm:spPr/>
      <dgm:t>
        <a:bodyPr/>
        <a:lstStyle/>
        <a:p>
          <a:endParaRPr lang="en-US"/>
        </a:p>
      </dgm:t>
    </dgm:pt>
    <dgm:pt modelId="{55549603-599B-40F8-93AB-C71E748F45EF}">
      <dgm:prSet phldrT="[Text]" custT="1"/>
      <dgm:spPr/>
      <dgm:t>
        <a:bodyPr/>
        <a:lstStyle/>
        <a:p>
          <a:r>
            <a:rPr lang="en-US" sz="1000" b="1" u="none" strike="noStrike" dirty="0">
              <a:effectLst/>
            </a:rPr>
            <a:t>GDP</a:t>
          </a:r>
          <a:endParaRPr lang="en-US" sz="1000" b="1" dirty="0"/>
        </a:p>
      </dgm:t>
    </dgm:pt>
    <dgm:pt modelId="{0B4D8F5B-0B03-4F23-BDEA-F44C40FCA9A7}" type="sibTrans" cxnId="{0F62D201-AD20-41DF-85BC-716B4F4CAF8E}">
      <dgm:prSet/>
      <dgm:spPr/>
      <dgm:t>
        <a:bodyPr/>
        <a:lstStyle/>
        <a:p>
          <a:endParaRPr lang="en-US"/>
        </a:p>
      </dgm:t>
    </dgm:pt>
    <dgm:pt modelId="{3D07CA59-0377-4AB0-BDC8-F3A6D9D3B8C4}" type="parTrans" cxnId="{0F62D201-AD20-41DF-85BC-716B4F4CAF8E}">
      <dgm:prSet/>
      <dgm:spPr/>
      <dgm:t>
        <a:bodyPr/>
        <a:lstStyle/>
        <a:p>
          <a:endParaRPr lang="en-US"/>
        </a:p>
      </dgm:t>
    </dgm:pt>
    <dgm:pt modelId="{716851E6-C188-4E27-AFA2-E08142B934A7}">
      <dgm:prSet phldrT="[Text]" custT="1"/>
      <dgm:spPr/>
      <dgm:t>
        <a:bodyPr/>
        <a:lstStyle/>
        <a:p>
          <a:r>
            <a:rPr lang="en-US" sz="1000" b="1" dirty="0"/>
            <a:t>Schooling</a:t>
          </a:r>
        </a:p>
        <a:p>
          <a:r>
            <a:rPr lang="en-US" sz="700" dirty="0"/>
            <a:t>(</a:t>
          </a:r>
          <a:r>
            <a:rPr lang="en-US" sz="700" u="none" strike="noStrike" dirty="0">
              <a:effectLst/>
            </a:rPr>
            <a:t>Number of years of Schooling(years)</a:t>
          </a:r>
          <a:br>
            <a:rPr lang="en-US" sz="700" u="none" strike="noStrike" dirty="0">
              <a:effectLst/>
            </a:rPr>
          </a:br>
          <a:endParaRPr lang="en-US" sz="700" dirty="0"/>
        </a:p>
      </dgm:t>
    </dgm:pt>
    <dgm:pt modelId="{6E558CE0-70B3-4E58-938A-4152399C7A3C}" type="parTrans" cxnId="{FF000395-F7AE-450C-9FDB-F023741BD8FC}">
      <dgm:prSet/>
      <dgm:spPr/>
      <dgm:t>
        <a:bodyPr/>
        <a:lstStyle/>
        <a:p>
          <a:endParaRPr lang="en-US"/>
        </a:p>
      </dgm:t>
    </dgm:pt>
    <dgm:pt modelId="{172BD411-0B05-42C1-BB7F-A6527D0BCAAB}" type="sibTrans" cxnId="{FF000395-F7AE-450C-9FDB-F023741BD8FC}">
      <dgm:prSet/>
      <dgm:spPr/>
      <dgm:t>
        <a:bodyPr/>
        <a:lstStyle/>
        <a:p>
          <a:endParaRPr lang="en-US"/>
        </a:p>
      </dgm:t>
    </dgm:pt>
    <dgm:pt modelId="{616EA693-4887-4388-9A88-5E9713CF40A8}">
      <dgm:prSet phldrT="[Text]" custT="1"/>
      <dgm:spPr>
        <a:solidFill>
          <a:schemeClr val="tx2">
            <a:lumMod val="40000"/>
            <a:lumOff val="60000"/>
          </a:schemeClr>
        </a:solidFill>
      </dgm:spPr>
      <dgm:t>
        <a:bodyPr/>
        <a:lstStyle/>
        <a:p>
          <a:r>
            <a:rPr lang="en-US" sz="1600" b="1" u="none" strike="noStrike" dirty="0">
              <a:effectLst/>
            </a:rPr>
            <a:t>Life expectancy</a:t>
          </a:r>
        </a:p>
        <a:p>
          <a:r>
            <a:rPr lang="en-US" sz="1400" b="1" u="none" strike="noStrike" dirty="0">
              <a:effectLst/>
            </a:rPr>
            <a:t>[Target Variable] </a:t>
          </a:r>
          <a:endParaRPr lang="en-US" sz="1400" b="1" dirty="0"/>
        </a:p>
      </dgm:t>
    </dgm:pt>
    <dgm:pt modelId="{726573C0-E4AC-4645-A439-D1721AF4B4A9}" type="parTrans" cxnId="{882B5382-AACF-4787-88BD-AAEDD264365F}">
      <dgm:prSet/>
      <dgm:spPr/>
      <dgm:t>
        <a:bodyPr/>
        <a:lstStyle/>
        <a:p>
          <a:endParaRPr lang="en-US"/>
        </a:p>
      </dgm:t>
    </dgm:pt>
    <dgm:pt modelId="{28D3193B-FE17-43CA-9889-DE583E8C1316}" type="sibTrans" cxnId="{882B5382-AACF-4787-88BD-AAEDD264365F}">
      <dgm:prSet/>
      <dgm:spPr/>
      <dgm:t>
        <a:bodyPr/>
        <a:lstStyle/>
        <a:p>
          <a:endParaRPr lang="en-US"/>
        </a:p>
      </dgm:t>
    </dgm:pt>
    <dgm:pt modelId="{36B6D91E-EE8A-4915-A6E4-AB2A00E38A8E}" type="pres">
      <dgm:prSet presAssocID="{AEAB2B3B-C87F-48D7-828D-13B387BF09A2}" presName="Name0" presStyleCnt="0">
        <dgm:presLayoutVars>
          <dgm:dir/>
          <dgm:resizeHandles val="exact"/>
        </dgm:presLayoutVars>
      </dgm:prSet>
      <dgm:spPr/>
    </dgm:pt>
    <dgm:pt modelId="{836C72BC-1926-430B-A51C-7FECD758F690}" type="pres">
      <dgm:prSet presAssocID="{1783DCDB-0B85-41F4-BBB5-FCB14FDF2C30}" presName="node" presStyleLbl="node1" presStyleIdx="0" presStyleCnt="22">
        <dgm:presLayoutVars>
          <dgm:bulletEnabled val="1"/>
        </dgm:presLayoutVars>
      </dgm:prSet>
      <dgm:spPr/>
    </dgm:pt>
    <dgm:pt modelId="{2739D125-ACEC-4374-B0A7-C693B5D853D2}" type="pres">
      <dgm:prSet presAssocID="{FECE87E7-524F-4A5C-ABCD-DA14215319B4}" presName="sibTrans" presStyleLbl="sibTrans1D1" presStyleIdx="0" presStyleCnt="21"/>
      <dgm:spPr/>
    </dgm:pt>
    <dgm:pt modelId="{6638B241-6A7F-4318-8C22-7A2E9604466E}" type="pres">
      <dgm:prSet presAssocID="{FECE87E7-524F-4A5C-ABCD-DA14215319B4}" presName="connectorText" presStyleLbl="sibTrans1D1" presStyleIdx="0" presStyleCnt="21"/>
      <dgm:spPr/>
    </dgm:pt>
    <dgm:pt modelId="{9FFEF0FC-4895-416F-B580-A026A0382FBA}" type="pres">
      <dgm:prSet presAssocID="{13B44A22-6CC4-42FF-A63B-2FD01B79685C}" presName="node" presStyleLbl="node1" presStyleIdx="1" presStyleCnt="22">
        <dgm:presLayoutVars>
          <dgm:bulletEnabled val="1"/>
        </dgm:presLayoutVars>
      </dgm:prSet>
      <dgm:spPr/>
    </dgm:pt>
    <dgm:pt modelId="{75BE1152-A6D7-4CDA-B988-6B3A8CFFF624}" type="pres">
      <dgm:prSet presAssocID="{AFA18EE1-735C-4433-B46C-8F040B1B3AE2}" presName="sibTrans" presStyleLbl="sibTrans1D1" presStyleIdx="1" presStyleCnt="21"/>
      <dgm:spPr/>
    </dgm:pt>
    <dgm:pt modelId="{F20ED2FA-AEB7-42DA-820E-EBEBB44201D5}" type="pres">
      <dgm:prSet presAssocID="{AFA18EE1-735C-4433-B46C-8F040B1B3AE2}" presName="connectorText" presStyleLbl="sibTrans1D1" presStyleIdx="1" presStyleCnt="21"/>
      <dgm:spPr/>
    </dgm:pt>
    <dgm:pt modelId="{0CE02C34-576E-4F46-9A08-203D00042643}" type="pres">
      <dgm:prSet presAssocID="{6D689DE4-5192-43A0-80E1-B3C5F128875B}" presName="node" presStyleLbl="node1" presStyleIdx="2" presStyleCnt="22">
        <dgm:presLayoutVars>
          <dgm:bulletEnabled val="1"/>
        </dgm:presLayoutVars>
      </dgm:prSet>
      <dgm:spPr/>
    </dgm:pt>
    <dgm:pt modelId="{C26024A0-22E3-48C6-A5A0-D4264BB4643D}" type="pres">
      <dgm:prSet presAssocID="{82EB5FB7-0274-4ED2-A531-3EA876B9089F}" presName="sibTrans" presStyleLbl="sibTrans1D1" presStyleIdx="2" presStyleCnt="21"/>
      <dgm:spPr/>
    </dgm:pt>
    <dgm:pt modelId="{EB7F530B-6836-464E-8788-0B6B81109487}" type="pres">
      <dgm:prSet presAssocID="{82EB5FB7-0274-4ED2-A531-3EA876B9089F}" presName="connectorText" presStyleLbl="sibTrans1D1" presStyleIdx="2" presStyleCnt="21"/>
      <dgm:spPr/>
    </dgm:pt>
    <dgm:pt modelId="{03831C7F-EEE4-40C7-9A61-C8A1000F53E9}" type="pres">
      <dgm:prSet presAssocID="{B2D4F89D-991E-47E7-BF56-8864644D3C48}" presName="node" presStyleLbl="node1" presStyleIdx="3" presStyleCnt="22">
        <dgm:presLayoutVars>
          <dgm:bulletEnabled val="1"/>
        </dgm:presLayoutVars>
      </dgm:prSet>
      <dgm:spPr/>
    </dgm:pt>
    <dgm:pt modelId="{1328DFC0-5772-4486-8003-82D8A3BF79CA}" type="pres">
      <dgm:prSet presAssocID="{B828A471-FA4C-48BD-B94F-B3A0C8FACEA8}" presName="sibTrans" presStyleLbl="sibTrans1D1" presStyleIdx="3" presStyleCnt="21"/>
      <dgm:spPr/>
    </dgm:pt>
    <dgm:pt modelId="{67F1920D-0991-4E18-B726-41A742B6C4A0}" type="pres">
      <dgm:prSet presAssocID="{B828A471-FA4C-48BD-B94F-B3A0C8FACEA8}" presName="connectorText" presStyleLbl="sibTrans1D1" presStyleIdx="3" presStyleCnt="21"/>
      <dgm:spPr/>
    </dgm:pt>
    <dgm:pt modelId="{1739485C-F761-459F-AE61-849AF4B30833}" type="pres">
      <dgm:prSet presAssocID="{EB988E76-E5C1-4AC6-847C-CB96D82CBEEC}" presName="node" presStyleLbl="node1" presStyleIdx="4" presStyleCnt="22">
        <dgm:presLayoutVars>
          <dgm:bulletEnabled val="1"/>
        </dgm:presLayoutVars>
      </dgm:prSet>
      <dgm:spPr/>
    </dgm:pt>
    <dgm:pt modelId="{DE7EBDBE-3ABC-48C4-8861-E7D0DB1C7B69}" type="pres">
      <dgm:prSet presAssocID="{DA58B065-18B1-4D1D-9F3C-C5F4618D6234}" presName="sibTrans" presStyleLbl="sibTrans1D1" presStyleIdx="4" presStyleCnt="21"/>
      <dgm:spPr/>
    </dgm:pt>
    <dgm:pt modelId="{35863D8D-77A7-4F62-9DF6-9974601B8A41}" type="pres">
      <dgm:prSet presAssocID="{DA58B065-18B1-4D1D-9F3C-C5F4618D6234}" presName="connectorText" presStyleLbl="sibTrans1D1" presStyleIdx="4" presStyleCnt="21"/>
      <dgm:spPr/>
    </dgm:pt>
    <dgm:pt modelId="{4B1E6E9F-FD5D-4665-9D05-BA6F59DE0B18}" type="pres">
      <dgm:prSet presAssocID="{54B11A97-1E2A-44C3-8410-9CF1B3E14A86}" presName="node" presStyleLbl="node1" presStyleIdx="5" presStyleCnt="22">
        <dgm:presLayoutVars>
          <dgm:bulletEnabled val="1"/>
        </dgm:presLayoutVars>
      </dgm:prSet>
      <dgm:spPr/>
    </dgm:pt>
    <dgm:pt modelId="{CB23F257-0EF3-45BC-8A9A-3137A819FB32}" type="pres">
      <dgm:prSet presAssocID="{644A2F64-E8C2-4938-9BB7-1DC4296E727D}" presName="sibTrans" presStyleLbl="sibTrans1D1" presStyleIdx="5" presStyleCnt="21"/>
      <dgm:spPr/>
    </dgm:pt>
    <dgm:pt modelId="{69A124F5-4AD8-496D-958E-C932C0F3112D}" type="pres">
      <dgm:prSet presAssocID="{644A2F64-E8C2-4938-9BB7-1DC4296E727D}" presName="connectorText" presStyleLbl="sibTrans1D1" presStyleIdx="5" presStyleCnt="21"/>
      <dgm:spPr/>
    </dgm:pt>
    <dgm:pt modelId="{959E0FCF-C945-45D7-B418-B22DC40463D2}" type="pres">
      <dgm:prSet presAssocID="{8A219A3E-92F3-456F-8514-AC9A823E1B22}" presName="node" presStyleLbl="node1" presStyleIdx="6" presStyleCnt="22">
        <dgm:presLayoutVars>
          <dgm:bulletEnabled val="1"/>
        </dgm:presLayoutVars>
      </dgm:prSet>
      <dgm:spPr/>
    </dgm:pt>
    <dgm:pt modelId="{6CBBEE18-4208-45D4-BE62-41B089330D33}" type="pres">
      <dgm:prSet presAssocID="{ABCCB4FD-54E6-4490-B461-1DA5A4520CC0}" presName="sibTrans" presStyleLbl="sibTrans1D1" presStyleIdx="6" presStyleCnt="21"/>
      <dgm:spPr/>
    </dgm:pt>
    <dgm:pt modelId="{377C70CE-038E-4DEC-8C41-2FF3E46BB5C1}" type="pres">
      <dgm:prSet presAssocID="{ABCCB4FD-54E6-4490-B461-1DA5A4520CC0}" presName="connectorText" presStyleLbl="sibTrans1D1" presStyleIdx="6" presStyleCnt="21"/>
      <dgm:spPr/>
    </dgm:pt>
    <dgm:pt modelId="{64A612F6-CB2B-41B6-9C91-5ED2EA877B36}" type="pres">
      <dgm:prSet presAssocID="{16913B27-7580-4EFC-9775-5BD7B35A5108}" presName="node" presStyleLbl="node1" presStyleIdx="7" presStyleCnt="22">
        <dgm:presLayoutVars>
          <dgm:bulletEnabled val="1"/>
        </dgm:presLayoutVars>
      </dgm:prSet>
      <dgm:spPr/>
    </dgm:pt>
    <dgm:pt modelId="{B0D5C7F4-FE60-4EE2-8F94-E0D02350CF77}" type="pres">
      <dgm:prSet presAssocID="{F3CD5263-D1AF-4F9B-9DCF-D6B77413961B}" presName="sibTrans" presStyleLbl="sibTrans1D1" presStyleIdx="7" presStyleCnt="21"/>
      <dgm:spPr/>
    </dgm:pt>
    <dgm:pt modelId="{2D3A4396-6E8A-4F0E-9275-CE42409F3065}" type="pres">
      <dgm:prSet presAssocID="{F3CD5263-D1AF-4F9B-9DCF-D6B77413961B}" presName="connectorText" presStyleLbl="sibTrans1D1" presStyleIdx="7" presStyleCnt="21"/>
      <dgm:spPr/>
    </dgm:pt>
    <dgm:pt modelId="{484B6DFB-742E-4083-9C44-D3976F9A628C}" type="pres">
      <dgm:prSet presAssocID="{45C0849A-865B-4CBF-A31B-726AC4E11407}" presName="node" presStyleLbl="node1" presStyleIdx="8" presStyleCnt="22">
        <dgm:presLayoutVars>
          <dgm:bulletEnabled val="1"/>
        </dgm:presLayoutVars>
      </dgm:prSet>
      <dgm:spPr/>
    </dgm:pt>
    <dgm:pt modelId="{E5137CAE-30A5-4513-BC50-2097FE407D31}" type="pres">
      <dgm:prSet presAssocID="{3BF9F589-E160-42D1-82CC-4D9FF1652509}" presName="sibTrans" presStyleLbl="sibTrans1D1" presStyleIdx="8" presStyleCnt="21"/>
      <dgm:spPr/>
    </dgm:pt>
    <dgm:pt modelId="{B74A5CFC-B789-4C1B-AADD-187475364A12}" type="pres">
      <dgm:prSet presAssocID="{3BF9F589-E160-42D1-82CC-4D9FF1652509}" presName="connectorText" presStyleLbl="sibTrans1D1" presStyleIdx="8" presStyleCnt="21"/>
      <dgm:spPr/>
    </dgm:pt>
    <dgm:pt modelId="{FC6256CD-C101-4509-B8C5-33D821C70CE5}" type="pres">
      <dgm:prSet presAssocID="{039E0806-8917-4441-87EA-921FD0187481}" presName="node" presStyleLbl="node1" presStyleIdx="9" presStyleCnt="22">
        <dgm:presLayoutVars>
          <dgm:bulletEnabled val="1"/>
        </dgm:presLayoutVars>
      </dgm:prSet>
      <dgm:spPr/>
    </dgm:pt>
    <dgm:pt modelId="{CC6EDC99-1AC5-42C5-A4A6-0AC870D2E01E}" type="pres">
      <dgm:prSet presAssocID="{EB06A67E-94F9-4248-AB2D-A9B52D611C09}" presName="sibTrans" presStyleLbl="sibTrans1D1" presStyleIdx="9" presStyleCnt="21"/>
      <dgm:spPr/>
    </dgm:pt>
    <dgm:pt modelId="{1D424D59-CFC6-48F7-99AC-BB8BA31B5720}" type="pres">
      <dgm:prSet presAssocID="{EB06A67E-94F9-4248-AB2D-A9B52D611C09}" presName="connectorText" presStyleLbl="sibTrans1D1" presStyleIdx="9" presStyleCnt="21"/>
      <dgm:spPr/>
    </dgm:pt>
    <dgm:pt modelId="{6A3AB492-5726-46A9-AB8F-DCE1622C403A}" type="pres">
      <dgm:prSet presAssocID="{11C91635-1275-4465-A880-5D3BF81AE577}" presName="node" presStyleLbl="node1" presStyleIdx="10" presStyleCnt="22">
        <dgm:presLayoutVars>
          <dgm:bulletEnabled val="1"/>
        </dgm:presLayoutVars>
      </dgm:prSet>
      <dgm:spPr/>
    </dgm:pt>
    <dgm:pt modelId="{A1877EAA-0C1A-43F9-8365-EB0B9BA99516}" type="pres">
      <dgm:prSet presAssocID="{8F3ADD84-02EE-47C0-B100-9B67335667D9}" presName="sibTrans" presStyleLbl="sibTrans1D1" presStyleIdx="10" presStyleCnt="21"/>
      <dgm:spPr/>
    </dgm:pt>
    <dgm:pt modelId="{31BF5C37-EDEE-4939-B75E-9A33FDCD9C15}" type="pres">
      <dgm:prSet presAssocID="{8F3ADD84-02EE-47C0-B100-9B67335667D9}" presName="connectorText" presStyleLbl="sibTrans1D1" presStyleIdx="10" presStyleCnt="21"/>
      <dgm:spPr/>
    </dgm:pt>
    <dgm:pt modelId="{16C53223-749C-466A-AEA3-54254C7F7A98}" type="pres">
      <dgm:prSet presAssocID="{1D6C07D9-25B8-40AE-8AEC-D89243154847}" presName="node" presStyleLbl="node1" presStyleIdx="11" presStyleCnt="22">
        <dgm:presLayoutVars>
          <dgm:bulletEnabled val="1"/>
        </dgm:presLayoutVars>
      </dgm:prSet>
      <dgm:spPr/>
    </dgm:pt>
    <dgm:pt modelId="{571E7FE4-5D87-4899-83EC-D18404737EA6}" type="pres">
      <dgm:prSet presAssocID="{0B0B2457-BAC7-443C-AAFF-2CB6CD072BC5}" presName="sibTrans" presStyleLbl="sibTrans1D1" presStyleIdx="11" presStyleCnt="21"/>
      <dgm:spPr/>
    </dgm:pt>
    <dgm:pt modelId="{F9310108-AE8E-4A20-8AB1-605E96F9593D}" type="pres">
      <dgm:prSet presAssocID="{0B0B2457-BAC7-443C-AAFF-2CB6CD072BC5}" presName="connectorText" presStyleLbl="sibTrans1D1" presStyleIdx="11" presStyleCnt="21"/>
      <dgm:spPr/>
    </dgm:pt>
    <dgm:pt modelId="{CBA3BAC5-583C-4F54-A864-729809EF1AB5}" type="pres">
      <dgm:prSet presAssocID="{8FCD9383-9EE3-4FED-AE1E-DD7C4E571E78}" presName="node" presStyleLbl="node1" presStyleIdx="12" presStyleCnt="22">
        <dgm:presLayoutVars>
          <dgm:bulletEnabled val="1"/>
        </dgm:presLayoutVars>
      </dgm:prSet>
      <dgm:spPr/>
    </dgm:pt>
    <dgm:pt modelId="{ACF43006-CCDC-409F-91E1-FF92496F50A9}" type="pres">
      <dgm:prSet presAssocID="{861D4B57-D6EA-4A48-88AB-06361FF49183}" presName="sibTrans" presStyleLbl="sibTrans1D1" presStyleIdx="12" presStyleCnt="21"/>
      <dgm:spPr/>
    </dgm:pt>
    <dgm:pt modelId="{A67343A5-1FA5-425B-B96C-4B527488F390}" type="pres">
      <dgm:prSet presAssocID="{861D4B57-D6EA-4A48-88AB-06361FF49183}" presName="connectorText" presStyleLbl="sibTrans1D1" presStyleIdx="12" presStyleCnt="21"/>
      <dgm:spPr/>
    </dgm:pt>
    <dgm:pt modelId="{D0557994-7BF4-4BB5-BA98-D8370B5DEDAF}" type="pres">
      <dgm:prSet presAssocID="{294A5069-8F51-4D94-A2BB-522D85BA3169}" presName="node" presStyleLbl="node1" presStyleIdx="13" presStyleCnt="22">
        <dgm:presLayoutVars>
          <dgm:bulletEnabled val="1"/>
        </dgm:presLayoutVars>
      </dgm:prSet>
      <dgm:spPr/>
    </dgm:pt>
    <dgm:pt modelId="{EC0447B7-1516-4F40-AADE-E8F7BF49B69A}" type="pres">
      <dgm:prSet presAssocID="{53F79152-B07F-4615-8E3E-909047E8A670}" presName="sibTrans" presStyleLbl="sibTrans1D1" presStyleIdx="13" presStyleCnt="21"/>
      <dgm:spPr/>
    </dgm:pt>
    <dgm:pt modelId="{DA70F550-57E6-4C73-9B8D-1010CF48D63B}" type="pres">
      <dgm:prSet presAssocID="{53F79152-B07F-4615-8E3E-909047E8A670}" presName="connectorText" presStyleLbl="sibTrans1D1" presStyleIdx="13" presStyleCnt="21"/>
      <dgm:spPr/>
    </dgm:pt>
    <dgm:pt modelId="{E673B4EA-00AA-4FD6-975D-D898C0816663}" type="pres">
      <dgm:prSet presAssocID="{C50ED3E0-F31B-4B75-B3A6-8EE5B7B0B21D}" presName="node" presStyleLbl="node1" presStyleIdx="14" presStyleCnt="22">
        <dgm:presLayoutVars>
          <dgm:bulletEnabled val="1"/>
        </dgm:presLayoutVars>
      </dgm:prSet>
      <dgm:spPr/>
    </dgm:pt>
    <dgm:pt modelId="{276DA5CF-15C1-40D7-A730-00FBDAB16C3F}" type="pres">
      <dgm:prSet presAssocID="{D87990FE-EE8A-4E31-ADB0-F98D5EA08660}" presName="sibTrans" presStyleLbl="sibTrans1D1" presStyleIdx="14" presStyleCnt="21"/>
      <dgm:spPr/>
    </dgm:pt>
    <dgm:pt modelId="{8552B033-84CB-4B96-B92D-D6B51B4664A3}" type="pres">
      <dgm:prSet presAssocID="{D87990FE-EE8A-4E31-ADB0-F98D5EA08660}" presName="connectorText" presStyleLbl="sibTrans1D1" presStyleIdx="14" presStyleCnt="21"/>
      <dgm:spPr/>
    </dgm:pt>
    <dgm:pt modelId="{D9E8D9B9-B488-40A3-BADA-A52A5141172C}" type="pres">
      <dgm:prSet presAssocID="{6957ACF6-ADF7-4149-807D-9652563C7793}" presName="node" presStyleLbl="node1" presStyleIdx="15" presStyleCnt="22">
        <dgm:presLayoutVars>
          <dgm:bulletEnabled val="1"/>
        </dgm:presLayoutVars>
      </dgm:prSet>
      <dgm:spPr/>
    </dgm:pt>
    <dgm:pt modelId="{473BABC5-0AA6-4E6C-B924-302222994A14}" type="pres">
      <dgm:prSet presAssocID="{D216CA71-BBB5-4B3A-B25E-51CFC9560942}" presName="sibTrans" presStyleLbl="sibTrans1D1" presStyleIdx="15" presStyleCnt="21"/>
      <dgm:spPr/>
    </dgm:pt>
    <dgm:pt modelId="{39E955C3-189A-41D7-BBEF-B3FE12D58946}" type="pres">
      <dgm:prSet presAssocID="{D216CA71-BBB5-4B3A-B25E-51CFC9560942}" presName="connectorText" presStyleLbl="sibTrans1D1" presStyleIdx="15" presStyleCnt="21"/>
      <dgm:spPr/>
    </dgm:pt>
    <dgm:pt modelId="{2641CA86-2006-4435-ACD3-741E232989D7}" type="pres">
      <dgm:prSet presAssocID="{F91997EC-EA44-4882-9DE5-F786214FA91A}" presName="node" presStyleLbl="node1" presStyleIdx="16" presStyleCnt="22">
        <dgm:presLayoutVars>
          <dgm:bulletEnabled val="1"/>
        </dgm:presLayoutVars>
      </dgm:prSet>
      <dgm:spPr/>
    </dgm:pt>
    <dgm:pt modelId="{FE4F02D6-91B3-44F5-B3BB-7428928E5844}" type="pres">
      <dgm:prSet presAssocID="{98047A58-AA9F-42D4-B88B-97FC96DA5A83}" presName="sibTrans" presStyleLbl="sibTrans1D1" presStyleIdx="16" presStyleCnt="21"/>
      <dgm:spPr/>
    </dgm:pt>
    <dgm:pt modelId="{5407F8E4-6380-4C73-8DBC-645C5351D7B3}" type="pres">
      <dgm:prSet presAssocID="{98047A58-AA9F-42D4-B88B-97FC96DA5A83}" presName="connectorText" presStyleLbl="sibTrans1D1" presStyleIdx="16" presStyleCnt="21"/>
      <dgm:spPr/>
    </dgm:pt>
    <dgm:pt modelId="{1E6FF3EC-04D5-4BC8-B8E1-02008BB6706F}" type="pres">
      <dgm:prSet presAssocID="{E4636023-BF93-4C6E-AD29-1987ED77273F}" presName="node" presStyleLbl="node1" presStyleIdx="17" presStyleCnt="22">
        <dgm:presLayoutVars>
          <dgm:bulletEnabled val="1"/>
        </dgm:presLayoutVars>
      </dgm:prSet>
      <dgm:spPr/>
    </dgm:pt>
    <dgm:pt modelId="{2E95DEF4-929B-435C-9DE9-1C56A60034AE}" type="pres">
      <dgm:prSet presAssocID="{B17A9D61-9633-48BC-9113-D68BB19EDF38}" presName="sibTrans" presStyleLbl="sibTrans1D1" presStyleIdx="17" presStyleCnt="21"/>
      <dgm:spPr/>
    </dgm:pt>
    <dgm:pt modelId="{DFBC3C87-36EB-4450-9784-A3459C604B5A}" type="pres">
      <dgm:prSet presAssocID="{B17A9D61-9633-48BC-9113-D68BB19EDF38}" presName="connectorText" presStyleLbl="sibTrans1D1" presStyleIdx="17" presStyleCnt="21"/>
      <dgm:spPr/>
    </dgm:pt>
    <dgm:pt modelId="{8E70013B-A892-4917-BD89-4574E59A0B7F}" type="pres">
      <dgm:prSet presAssocID="{D23C644D-BF3E-4F58-A8B7-A8733D4C98DA}" presName="node" presStyleLbl="node1" presStyleIdx="18" presStyleCnt="22">
        <dgm:presLayoutVars>
          <dgm:bulletEnabled val="1"/>
        </dgm:presLayoutVars>
      </dgm:prSet>
      <dgm:spPr/>
    </dgm:pt>
    <dgm:pt modelId="{DCB874C0-4285-4C9B-8E06-66F909D863B8}" type="pres">
      <dgm:prSet presAssocID="{2BD71766-BDF6-4BBE-A08B-C12FF4EBCE2F}" presName="sibTrans" presStyleLbl="sibTrans1D1" presStyleIdx="18" presStyleCnt="21"/>
      <dgm:spPr/>
    </dgm:pt>
    <dgm:pt modelId="{C3F528A3-1BDC-468C-952C-E26238112F7F}" type="pres">
      <dgm:prSet presAssocID="{2BD71766-BDF6-4BBE-A08B-C12FF4EBCE2F}" presName="connectorText" presStyleLbl="sibTrans1D1" presStyleIdx="18" presStyleCnt="21"/>
      <dgm:spPr/>
    </dgm:pt>
    <dgm:pt modelId="{1E169F1B-DC8F-42E8-94ED-157C91F5C319}" type="pres">
      <dgm:prSet presAssocID="{55549603-599B-40F8-93AB-C71E748F45EF}" presName="node" presStyleLbl="node1" presStyleIdx="19" presStyleCnt="22">
        <dgm:presLayoutVars>
          <dgm:bulletEnabled val="1"/>
        </dgm:presLayoutVars>
      </dgm:prSet>
      <dgm:spPr/>
    </dgm:pt>
    <dgm:pt modelId="{5E5149D8-EDA3-4417-9521-06BA5334FB76}" type="pres">
      <dgm:prSet presAssocID="{0B4D8F5B-0B03-4F23-BDEA-F44C40FCA9A7}" presName="sibTrans" presStyleLbl="sibTrans1D1" presStyleIdx="19" presStyleCnt="21"/>
      <dgm:spPr/>
    </dgm:pt>
    <dgm:pt modelId="{564FA0F2-3BCF-4A08-AED6-CC26AD5DDC47}" type="pres">
      <dgm:prSet presAssocID="{0B4D8F5B-0B03-4F23-BDEA-F44C40FCA9A7}" presName="connectorText" presStyleLbl="sibTrans1D1" presStyleIdx="19" presStyleCnt="21"/>
      <dgm:spPr/>
    </dgm:pt>
    <dgm:pt modelId="{783ECDA6-C80B-43A1-A828-B4EF2DBF05B5}" type="pres">
      <dgm:prSet presAssocID="{716851E6-C188-4E27-AFA2-E08142B934A7}" presName="node" presStyleLbl="node1" presStyleIdx="20" presStyleCnt="22">
        <dgm:presLayoutVars>
          <dgm:bulletEnabled val="1"/>
        </dgm:presLayoutVars>
      </dgm:prSet>
      <dgm:spPr/>
    </dgm:pt>
    <dgm:pt modelId="{34ACD2BB-EE3C-4144-8509-1C4B8B3D247D}" type="pres">
      <dgm:prSet presAssocID="{172BD411-0B05-42C1-BB7F-A6527D0BCAAB}" presName="sibTrans" presStyleLbl="sibTrans1D1" presStyleIdx="20" presStyleCnt="21"/>
      <dgm:spPr/>
    </dgm:pt>
    <dgm:pt modelId="{024649AB-FA15-44C5-9133-A53F64AB750C}" type="pres">
      <dgm:prSet presAssocID="{172BD411-0B05-42C1-BB7F-A6527D0BCAAB}" presName="connectorText" presStyleLbl="sibTrans1D1" presStyleIdx="20" presStyleCnt="21"/>
      <dgm:spPr/>
    </dgm:pt>
    <dgm:pt modelId="{FA8870DA-C75C-468E-B9B1-78CEF277C0D1}" type="pres">
      <dgm:prSet presAssocID="{616EA693-4887-4388-9A88-5E9713CF40A8}" presName="node" presStyleLbl="node1" presStyleIdx="21" presStyleCnt="22" custScaleX="208438">
        <dgm:presLayoutVars>
          <dgm:bulletEnabled val="1"/>
        </dgm:presLayoutVars>
      </dgm:prSet>
      <dgm:spPr/>
    </dgm:pt>
  </dgm:ptLst>
  <dgm:cxnLst>
    <dgm:cxn modelId="{0F62D201-AD20-41DF-85BC-716B4F4CAF8E}" srcId="{AEAB2B3B-C87F-48D7-828D-13B387BF09A2}" destId="{55549603-599B-40F8-93AB-C71E748F45EF}" srcOrd="19" destOrd="0" parTransId="{3D07CA59-0377-4AB0-BDC8-F3A6D9D3B8C4}" sibTransId="{0B4D8F5B-0B03-4F23-BDEA-F44C40FCA9A7}"/>
    <dgm:cxn modelId="{DB231C02-29C7-4269-9B3D-C3400095083C}" srcId="{AEAB2B3B-C87F-48D7-828D-13B387BF09A2}" destId="{45C0849A-865B-4CBF-A31B-726AC4E11407}" srcOrd="8" destOrd="0" parTransId="{3CC46CFC-D13A-4794-978A-0CDE4DED1A37}" sibTransId="{3BF9F589-E160-42D1-82CC-4D9FF1652509}"/>
    <dgm:cxn modelId="{AF6E3602-A1E1-457D-83CA-BA7B3A1AC3DD}" type="presOf" srcId="{B17A9D61-9633-48BC-9113-D68BB19EDF38}" destId="{2E95DEF4-929B-435C-9DE9-1C56A60034AE}" srcOrd="0" destOrd="0" presId="urn:microsoft.com/office/officeart/2005/8/layout/bProcess3"/>
    <dgm:cxn modelId="{C0FEAB07-2FEC-45E3-9820-EBB16759F53A}" srcId="{AEAB2B3B-C87F-48D7-828D-13B387BF09A2}" destId="{B2D4F89D-991E-47E7-BF56-8864644D3C48}" srcOrd="3" destOrd="0" parTransId="{A8790CC7-EE45-4BB4-8CBC-279BA44F1822}" sibTransId="{B828A471-FA4C-48BD-B94F-B3A0C8FACEA8}"/>
    <dgm:cxn modelId="{C91AB808-C72B-42F3-ADEB-F2CA55A2AB06}" type="presOf" srcId="{644A2F64-E8C2-4938-9BB7-1DC4296E727D}" destId="{CB23F257-0EF3-45BC-8A9A-3137A819FB32}" srcOrd="0" destOrd="0" presId="urn:microsoft.com/office/officeart/2005/8/layout/bProcess3"/>
    <dgm:cxn modelId="{BE350709-A2BB-4520-B64D-CC81B2487A0E}" type="presOf" srcId="{2BD71766-BDF6-4BBE-A08B-C12FF4EBCE2F}" destId="{DCB874C0-4285-4C9B-8E06-66F909D863B8}" srcOrd="0" destOrd="0" presId="urn:microsoft.com/office/officeart/2005/8/layout/bProcess3"/>
    <dgm:cxn modelId="{6F3BCF0A-4156-4A7F-BA37-4D59C5CEE1AB}" type="presOf" srcId="{13B44A22-6CC4-42FF-A63B-2FD01B79685C}" destId="{9FFEF0FC-4895-416F-B580-A026A0382FBA}" srcOrd="0" destOrd="0" presId="urn:microsoft.com/office/officeart/2005/8/layout/bProcess3"/>
    <dgm:cxn modelId="{DB17B70B-750F-42B2-A8FF-E4C8C6A71203}" type="presOf" srcId="{D216CA71-BBB5-4B3A-B25E-51CFC9560942}" destId="{473BABC5-0AA6-4E6C-B924-302222994A14}" srcOrd="0" destOrd="0" presId="urn:microsoft.com/office/officeart/2005/8/layout/bProcess3"/>
    <dgm:cxn modelId="{0984B40E-D927-419B-9F64-3715ADA6A1C2}" type="presOf" srcId="{53F79152-B07F-4615-8E3E-909047E8A670}" destId="{DA70F550-57E6-4C73-9B8D-1010CF48D63B}" srcOrd="1" destOrd="0" presId="urn:microsoft.com/office/officeart/2005/8/layout/bProcess3"/>
    <dgm:cxn modelId="{81C5C00F-DEDF-472B-A01F-2328968E33E2}" type="presOf" srcId="{98047A58-AA9F-42D4-B88B-97FC96DA5A83}" destId="{FE4F02D6-91B3-44F5-B3BB-7428928E5844}" srcOrd="0" destOrd="0" presId="urn:microsoft.com/office/officeart/2005/8/layout/bProcess3"/>
    <dgm:cxn modelId="{2C0EA611-835C-4410-A7FA-59595E031780}" srcId="{AEAB2B3B-C87F-48D7-828D-13B387BF09A2}" destId="{16913B27-7580-4EFC-9775-5BD7B35A5108}" srcOrd="7" destOrd="0" parTransId="{EA1FF8F4-FD64-45F4-96F9-B98DC6413388}" sibTransId="{F3CD5263-D1AF-4F9B-9DCF-D6B77413961B}"/>
    <dgm:cxn modelId="{67976712-8A65-435D-A05C-6A29017E17A7}" type="presOf" srcId="{11C91635-1275-4465-A880-5D3BF81AE577}" destId="{6A3AB492-5726-46A9-AB8F-DCE1622C403A}" srcOrd="0" destOrd="0" presId="urn:microsoft.com/office/officeart/2005/8/layout/bProcess3"/>
    <dgm:cxn modelId="{CFBC6E12-3021-4484-BEF1-A232B0028B20}" type="presOf" srcId="{172BD411-0B05-42C1-BB7F-A6527D0BCAAB}" destId="{024649AB-FA15-44C5-9133-A53F64AB750C}" srcOrd="1" destOrd="0" presId="urn:microsoft.com/office/officeart/2005/8/layout/bProcess3"/>
    <dgm:cxn modelId="{25F86213-D784-4D32-87DE-6D634096DFE5}" srcId="{AEAB2B3B-C87F-48D7-828D-13B387BF09A2}" destId="{1D6C07D9-25B8-40AE-8AEC-D89243154847}" srcOrd="11" destOrd="0" parTransId="{F797D3FD-6971-4C38-B3E9-A95DCD07BE31}" sibTransId="{0B0B2457-BAC7-443C-AAFF-2CB6CD072BC5}"/>
    <dgm:cxn modelId="{CDCBEB13-D728-4080-81CE-6C279618FF41}" srcId="{AEAB2B3B-C87F-48D7-828D-13B387BF09A2}" destId="{294A5069-8F51-4D94-A2BB-522D85BA3169}" srcOrd="13" destOrd="0" parTransId="{7C6B76FF-25B8-4D40-856C-3191351DD7F2}" sibTransId="{53F79152-B07F-4615-8E3E-909047E8A670}"/>
    <dgm:cxn modelId="{D9EE3419-02F5-461B-80A4-72F0588A0B41}" type="presOf" srcId="{294A5069-8F51-4D94-A2BB-522D85BA3169}" destId="{D0557994-7BF4-4BB5-BA98-D8370B5DEDAF}" srcOrd="0" destOrd="0" presId="urn:microsoft.com/office/officeart/2005/8/layout/bProcess3"/>
    <dgm:cxn modelId="{AD09EA1D-8BA2-4748-B0CA-7B573EBB92DB}" type="presOf" srcId="{0B4D8F5B-0B03-4F23-BDEA-F44C40FCA9A7}" destId="{564FA0F2-3BCF-4A08-AED6-CC26AD5DDC47}" srcOrd="1" destOrd="0" presId="urn:microsoft.com/office/officeart/2005/8/layout/bProcess3"/>
    <dgm:cxn modelId="{830C1624-1CC7-445E-BF14-471F91367807}" type="presOf" srcId="{3BF9F589-E160-42D1-82CC-4D9FF1652509}" destId="{E5137CAE-30A5-4513-BC50-2097FE407D31}" srcOrd="0" destOrd="0" presId="urn:microsoft.com/office/officeart/2005/8/layout/bProcess3"/>
    <dgm:cxn modelId="{E80A1326-BAF6-46EB-9DD9-244475284D18}" type="presOf" srcId="{172BD411-0B05-42C1-BB7F-A6527D0BCAAB}" destId="{34ACD2BB-EE3C-4144-8509-1C4B8B3D247D}" srcOrd="0" destOrd="0" presId="urn:microsoft.com/office/officeart/2005/8/layout/bProcess3"/>
    <dgm:cxn modelId="{E5846D28-5A8B-4F16-A1CE-806E1D6862F2}" type="presOf" srcId="{1783DCDB-0B85-41F4-BBB5-FCB14FDF2C30}" destId="{836C72BC-1926-430B-A51C-7FECD758F690}" srcOrd="0" destOrd="0" presId="urn:microsoft.com/office/officeart/2005/8/layout/bProcess3"/>
    <dgm:cxn modelId="{DA860D2A-5B49-40A4-8831-92EF5165700C}" type="presOf" srcId="{8F3ADD84-02EE-47C0-B100-9B67335667D9}" destId="{31BF5C37-EDEE-4939-B75E-9A33FDCD9C15}" srcOrd="1" destOrd="0" presId="urn:microsoft.com/office/officeart/2005/8/layout/bProcess3"/>
    <dgm:cxn modelId="{0C88CD2A-1DD5-4186-8A5D-3242D0174E8A}" type="presOf" srcId="{B828A471-FA4C-48BD-B94F-B3A0C8FACEA8}" destId="{1328DFC0-5772-4486-8003-82D8A3BF79CA}" srcOrd="0" destOrd="0" presId="urn:microsoft.com/office/officeart/2005/8/layout/bProcess3"/>
    <dgm:cxn modelId="{AE915B2B-4658-4CF3-883A-E40C3F90CEFE}" srcId="{AEAB2B3B-C87F-48D7-828D-13B387BF09A2}" destId="{F91997EC-EA44-4882-9DE5-F786214FA91A}" srcOrd="16" destOrd="0" parTransId="{60819A30-FC6C-4850-9EB8-60D4CFA33D61}" sibTransId="{98047A58-AA9F-42D4-B88B-97FC96DA5A83}"/>
    <dgm:cxn modelId="{A77B6931-18E7-49B5-8E63-09FA8D970C3B}" srcId="{AEAB2B3B-C87F-48D7-828D-13B387BF09A2}" destId="{C50ED3E0-F31B-4B75-B3A6-8EE5B7B0B21D}" srcOrd="14" destOrd="0" parTransId="{68E9F104-66C7-44F9-A1D2-A8297DD4BF49}" sibTransId="{D87990FE-EE8A-4E31-ADB0-F98D5EA08660}"/>
    <dgm:cxn modelId="{5EDC9631-2CA6-4D72-93D3-A864AB364AE9}" type="presOf" srcId="{D87990FE-EE8A-4E31-ADB0-F98D5EA08660}" destId="{276DA5CF-15C1-40D7-A730-00FBDAB16C3F}" srcOrd="0" destOrd="0" presId="urn:microsoft.com/office/officeart/2005/8/layout/bProcess3"/>
    <dgm:cxn modelId="{A130C532-2134-47FB-BA44-1883C1AB3A80}" type="presOf" srcId="{ABCCB4FD-54E6-4490-B461-1DA5A4520CC0}" destId="{377C70CE-038E-4DEC-8C41-2FF3E46BB5C1}" srcOrd="1" destOrd="0" presId="urn:microsoft.com/office/officeart/2005/8/layout/bProcess3"/>
    <dgm:cxn modelId="{FB398838-F0EE-4A23-B024-605F6BA4F6F4}" type="presOf" srcId="{039E0806-8917-4441-87EA-921FD0187481}" destId="{FC6256CD-C101-4509-B8C5-33D821C70CE5}" srcOrd="0" destOrd="0" presId="urn:microsoft.com/office/officeart/2005/8/layout/bProcess3"/>
    <dgm:cxn modelId="{2D013B3C-3F14-4E0B-ACB4-A037B2978743}" type="presOf" srcId="{B17A9D61-9633-48BC-9113-D68BB19EDF38}" destId="{DFBC3C87-36EB-4450-9784-A3459C604B5A}" srcOrd="1" destOrd="0" presId="urn:microsoft.com/office/officeart/2005/8/layout/bProcess3"/>
    <dgm:cxn modelId="{3F76073F-2783-4D52-BE4B-95E417E33281}" type="presOf" srcId="{8FCD9383-9EE3-4FED-AE1E-DD7C4E571E78}" destId="{CBA3BAC5-583C-4F54-A864-729809EF1AB5}" srcOrd="0" destOrd="0" presId="urn:microsoft.com/office/officeart/2005/8/layout/bProcess3"/>
    <dgm:cxn modelId="{6A211D3F-6C2A-4BA8-8255-3875D947D4BF}" type="presOf" srcId="{EB06A67E-94F9-4248-AB2D-A9B52D611C09}" destId="{CC6EDC99-1AC5-42C5-A4A6-0AC870D2E01E}" srcOrd="0" destOrd="0" presId="urn:microsoft.com/office/officeart/2005/8/layout/bProcess3"/>
    <dgm:cxn modelId="{D9403F60-4D63-4839-8987-AF503D6D99F2}" type="presOf" srcId="{AFA18EE1-735C-4433-B46C-8F040B1B3AE2}" destId="{F20ED2FA-AEB7-42DA-820E-EBEBB44201D5}" srcOrd="1" destOrd="0" presId="urn:microsoft.com/office/officeart/2005/8/layout/bProcess3"/>
    <dgm:cxn modelId="{0BB98261-4CDE-4060-BC72-5FAB1B21CF23}" srcId="{AEAB2B3B-C87F-48D7-828D-13B387BF09A2}" destId="{54B11A97-1E2A-44C3-8410-9CF1B3E14A86}" srcOrd="5" destOrd="0" parTransId="{F32142BE-907A-4A4C-B8F6-7DFDD6EB621A}" sibTransId="{644A2F64-E8C2-4938-9BB7-1DC4296E727D}"/>
    <dgm:cxn modelId="{83100B64-638B-484F-9091-EB3921AABD4F}" type="presOf" srcId="{B828A471-FA4C-48BD-B94F-B3A0C8FACEA8}" destId="{67F1920D-0991-4E18-B726-41A742B6C4A0}" srcOrd="1" destOrd="0" presId="urn:microsoft.com/office/officeart/2005/8/layout/bProcess3"/>
    <dgm:cxn modelId="{C601E065-1149-47E5-9023-5EE04A129E16}" type="presOf" srcId="{0B0B2457-BAC7-443C-AAFF-2CB6CD072BC5}" destId="{571E7FE4-5D87-4899-83EC-D18404737EA6}" srcOrd="0" destOrd="0" presId="urn:microsoft.com/office/officeart/2005/8/layout/bProcess3"/>
    <dgm:cxn modelId="{2D045766-80EF-46DF-BF52-8B2B90B11CF8}" type="presOf" srcId="{E4636023-BF93-4C6E-AD29-1987ED77273F}" destId="{1E6FF3EC-04D5-4BC8-B8E1-02008BB6706F}" srcOrd="0" destOrd="0" presId="urn:microsoft.com/office/officeart/2005/8/layout/bProcess3"/>
    <dgm:cxn modelId="{3E6B0E47-59E9-43F6-BF3F-118EAEE723CB}" type="presOf" srcId="{8A219A3E-92F3-456F-8514-AC9A823E1B22}" destId="{959E0FCF-C945-45D7-B418-B22DC40463D2}" srcOrd="0" destOrd="0" presId="urn:microsoft.com/office/officeart/2005/8/layout/bProcess3"/>
    <dgm:cxn modelId="{AFEA4647-8533-48F9-A33B-A4A58386ACFC}" type="presOf" srcId="{616EA693-4887-4388-9A88-5E9713CF40A8}" destId="{FA8870DA-C75C-468E-B9B1-78CEF277C0D1}" srcOrd="0" destOrd="0" presId="urn:microsoft.com/office/officeart/2005/8/layout/bProcess3"/>
    <dgm:cxn modelId="{852CF967-84DC-4E3E-998C-3FB6DB8F3267}" srcId="{AEAB2B3B-C87F-48D7-828D-13B387BF09A2}" destId="{11C91635-1275-4465-A880-5D3BF81AE577}" srcOrd="10" destOrd="0" parTransId="{0F084BBA-F6AC-4D9D-BA9C-C507784933AD}" sibTransId="{8F3ADD84-02EE-47C0-B100-9B67335667D9}"/>
    <dgm:cxn modelId="{596D0D6A-6C55-4DC2-B9ED-7BA3D87DFA84}" type="presOf" srcId="{EB06A67E-94F9-4248-AB2D-A9B52D611C09}" destId="{1D424D59-CFC6-48F7-99AC-BB8BA31B5720}" srcOrd="1" destOrd="0" presId="urn:microsoft.com/office/officeart/2005/8/layout/bProcess3"/>
    <dgm:cxn modelId="{4E34816D-6F45-4864-B9C0-6F24764BD02F}" type="presOf" srcId="{F3CD5263-D1AF-4F9B-9DCF-D6B77413961B}" destId="{B0D5C7F4-FE60-4EE2-8F94-E0D02350CF77}" srcOrd="0" destOrd="0" presId="urn:microsoft.com/office/officeart/2005/8/layout/bProcess3"/>
    <dgm:cxn modelId="{3406D54D-B8AA-48BB-9511-246AC48DFB9F}" type="presOf" srcId="{1D6C07D9-25B8-40AE-8AEC-D89243154847}" destId="{16C53223-749C-466A-AEA3-54254C7F7A98}" srcOrd="0" destOrd="0" presId="urn:microsoft.com/office/officeart/2005/8/layout/bProcess3"/>
    <dgm:cxn modelId="{F6AC546F-64CA-4A21-A67B-32D4391D8557}" srcId="{AEAB2B3B-C87F-48D7-828D-13B387BF09A2}" destId="{D23C644D-BF3E-4F58-A8B7-A8733D4C98DA}" srcOrd="18" destOrd="0" parTransId="{0DBC6ADC-1290-4C79-A249-98745AC6FCE0}" sibTransId="{2BD71766-BDF6-4BBE-A08B-C12FF4EBCE2F}"/>
    <dgm:cxn modelId="{E857E955-075B-49EC-AA0F-4591D2CF4CF4}" type="presOf" srcId="{55549603-599B-40F8-93AB-C71E748F45EF}" destId="{1E169F1B-DC8F-42E8-94ED-157C91F5C319}" srcOrd="0" destOrd="0" presId="urn:microsoft.com/office/officeart/2005/8/layout/bProcess3"/>
    <dgm:cxn modelId="{C61C4656-474A-48E7-9E24-93C78C10B362}" type="presOf" srcId="{16913B27-7580-4EFC-9775-5BD7B35A5108}" destId="{64A612F6-CB2B-41B6-9C91-5ED2EA877B36}" srcOrd="0" destOrd="0" presId="urn:microsoft.com/office/officeart/2005/8/layout/bProcess3"/>
    <dgm:cxn modelId="{35A0A477-C207-4A88-BED4-CAA4F4D25315}" type="presOf" srcId="{98047A58-AA9F-42D4-B88B-97FC96DA5A83}" destId="{5407F8E4-6380-4C73-8DBC-645C5351D7B3}" srcOrd="1" destOrd="0" presId="urn:microsoft.com/office/officeart/2005/8/layout/bProcess3"/>
    <dgm:cxn modelId="{50348379-D37C-4892-95AF-F8AC682D6523}" type="presOf" srcId="{D216CA71-BBB5-4B3A-B25E-51CFC9560942}" destId="{39E955C3-189A-41D7-BBEF-B3FE12D58946}" srcOrd="1" destOrd="0" presId="urn:microsoft.com/office/officeart/2005/8/layout/bProcess3"/>
    <dgm:cxn modelId="{AB7F627A-5F8D-4961-B976-433AD0470289}" type="presOf" srcId="{82EB5FB7-0274-4ED2-A531-3EA876B9089F}" destId="{EB7F530B-6836-464E-8788-0B6B81109487}" srcOrd="1" destOrd="0" presId="urn:microsoft.com/office/officeart/2005/8/layout/bProcess3"/>
    <dgm:cxn modelId="{0799A17C-D0CD-4337-B1CB-EC4C9D7F2AB9}" srcId="{AEAB2B3B-C87F-48D7-828D-13B387BF09A2}" destId="{8FCD9383-9EE3-4FED-AE1E-DD7C4E571E78}" srcOrd="12" destOrd="0" parTransId="{C4BEE5D1-F658-490D-ABF4-755D998C9147}" sibTransId="{861D4B57-D6EA-4A48-88AB-06361FF49183}"/>
    <dgm:cxn modelId="{882B5382-AACF-4787-88BD-AAEDD264365F}" srcId="{AEAB2B3B-C87F-48D7-828D-13B387BF09A2}" destId="{616EA693-4887-4388-9A88-5E9713CF40A8}" srcOrd="21" destOrd="0" parTransId="{726573C0-E4AC-4645-A439-D1721AF4B4A9}" sibTransId="{28D3193B-FE17-43CA-9889-DE583E8C1316}"/>
    <dgm:cxn modelId="{2FC25483-A2E5-4968-9AD6-8C157C2AAC31}" srcId="{AEAB2B3B-C87F-48D7-828D-13B387BF09A2}" destId="{EB988E76-E5C1-4AC6-847C-CB96D82CBEEC}" srcOrd="4" destOrd="0" parTransId="{8275F1BF-68A1-4740-A53F-CF7C7C6AE882}" sibTransId="{DA58B065-18B1-4D1D-9F3C-C5F4618D6234}"/>
    <dgm:cxn modelId="{BC02E888-6D89-4E70-9FEB-4DBAC2BF4D5A}" type="presOf" srcId="{DA58B065-18B1-4D1D-9F3C-C5F4618D6234}" destId="{DE7EBDBE-3ABC-48C4-8861-E7D0DB1C7B69}" srcOrd="0" destOrd="0" presId="urn:microsoft.com/office/officeart/2005/8/layout/bProcess3"/>
    <dgm:cxn modelId="{6362C389-21A2-43D3-940B-D63AC38BED14}" type="presOf" srcId="{0B0B2457-BAC7-443C-AAFF-2CB6CD072BC5}" destId="{F9310108-AE8E-4A20-8AB1-605E96F9593D}" srcOrd="1" destOrd="0" presId="urn:microsoft.com/office/officeart/2005/8/layout/bProcess3"/>
    <dgm:cxn modelId="{53FA1F8A-870A-4FCC-936C-F69F1F657E1A}" srcId="{AEAB2B3B-C87F-48D7-828D-13B387BF09A2}" destId="{1783DCDB-0B85-41F4-BBB5-FCB14FDF2C30}" srcOrd="0" destOrd="0" parTransId="{D0C133AC-4CE7-4116-ACFB-E0C6583F2968}" sibTransId="{FECE87E7-524F-4A5C-ABCD-DA14215319B4}"/>
    <dgm:cxn modelId="{D60F8C8C-55CF-40B2-AB47-97A5CBC62CC9}" srcId="{AEAB2B3B-C87F-48D7-828D-13B387BF09A2}" destId="{039E0806-8917-4441-87EA-921FD0187481}" srcOrd="9" destOrd="0" parTransId="{CCF62D7E-5580-4EB3-8103-82FE77E56F03}" sibTransId="{EB06A67E-94F9-4248-AB2D-A9B52D611C09}"/>
    <dgm:cxn modelId="{C041DE8C-8CC9-4158-8749-A020B6143E29}" type="presOf" srcId="{AFA18EE1-735C-4433-B46C-8F040B1B3AE2}" destId="{75BE1152-A6D7-4CDA-B988-6B3A8CFFF624}" srcOrd="0" destOrd="0" presId="urn:microsoft.com/office/officeart/2005/8/layout/bProcess3"/>
    <dgm:cxn modelId="{0F764F8F-2718-4E95-8C2C-47D5E5C09AC9}" type="presOf" srcId="{B2D4F89D-991E-47E7-BF56-8864644D3C48}" destId="{03831C7F-EEE4-40C7-9A61-C8A1000F53E9}" srcOrd="0" destOrd="0" presId="urn:microsoft.com/office/officeart/2005/8/layout/bProcess3"/>
    <dgm:cxn modelId="{DEB9C190-3BA2-43EB-A322-4B4C9FE4E8F5}" type="presOf" srcId="{2BD71766-BDF6-4BBE-A08B-C12FF4EBCE2F}" destId="{C3F528A3-1BDC-468C-952C-E26238112F7F}" srcOrd="1" destOrd="0" presId="urn:microsoft.com/office/officeart/2005/8/layout/bProcess3"/>
    <dgm:cxn modelId="{ACEAE190-5DA6-45EE-B4DA-9F9F49C49D9C}" type="presOf" srcId="{F3CD5263-D1AF-4F9B-9DCF-D6B77413961B}" destId="{2D3A4396-6E8A-4F0E-9275-CE42409F3065}" srcOrd="1" destOrd="0" presId="urn:microsoft.com/office/officeart/2005/8/layout/bProcess3"/>
    <dgm:cxn modelId="{FF000395-F7AE-450C-9FDB-F023741BD8FC}" srcId="{AEAB2B3B-C87F-48D7-828D-13B387BF09A2}" destId="{716851E6-C188-4E27-AFA2-E08142B934A7}" srcOrd="20" destOrd="0" parTransId="{6E558CE0-70B3-4E58-938A-4152399C7A3C}" sibTransId="{172BD411-0B05-42C1-BB7F-A6527D0BCAAB}"/>
    <dgm:cxn modelId="{73CC919E-1DB5-4682-B1E7-A3B60B5B9A64}" type="presOf" srcId="{861D4B57-D6EA-4A48-88AB-06361FF49183}" destId="{ACF43006-CCDC-409F-91E1-FF92496F50A9}" srcOrd="0" destOrd="0" presId="urn:microsoft.com/office/officeart/2005/8/layout/bProcess3"/>
    <dgm:cxn modelId="{5E180FA1-DCBE-427A-BFB6-565E9F4A2065}" type="presOf" srcId="{ABCCB4FD-54E6-4490-B461-1DA5A4520CC0}" destId="{6CBBEE18-4208-45D4-BE62-41B089330D33}" srcOrd="0" destOrd="0" presId="urn:microsoft.com/office/officeart/2005/8/layout/bProcess3"/>
    <dgm:cxn modelId="{BEB10BA4-955C-40EA-AFBE-AD2D070720D0}" type="presOf" srcId="{6957ACF6-ADF7-4149-807D-9652563C7793}" destId="{D9E8D9B9-B488-40A3-BADA-A52A5141172C}" srcOrd="0" destOrd="0" presId="urn:microsoft.com/office/officeart/2005/8/layout/bProcess3"/>
    <dgm:cxn modelId="{7BF61FA4-8723-436F-B29D-FB98165C39D0}" srcId="{AEAB2B3B-C87F-48D7-828D-13B387BF09A2}" destId="{6D689DE4-5192-43A0-80E1-B3C5F128875B}" srcOrd="2" destOrd="0" parTransId="{55C8B4D3-678F-423E-85E1-DE931093C8A5}" sibTransId="{82EB5FB7-0274-4ED2-A531-3EA876B9089F}"/>
    <dgm:cxn modelId="{8AFCFCA4-87E0-43B6-BF89-B0C17439E956}" type="presOf" srcId="{45C0849A-865B-4CBF-A31B-726AC4E11407}" destId="{484B6DFB-742E-4083-9C44-D3976F9A628C}" srcOrd="0" destOrd="0" presId="urn:microsoft.com/office/officeart/2005/8/layout/bProcess3"/>
    <dgm:cxn modelId="{39AF51A5-DE6E-49B5-8814-644A407A2568}" srcId="{AEAB2B3B-C87F-48D7-828D-13B387BF09A2}" destId="{6957ACF6-ADF7-4149-807D-9652563C7793}" srcOrd="15" destOrd="0" parTransId="{8DBDA4F0-0933-4F87-A6B2-C5C51B79A52D}" sibTransId="{D216CA71-BBB5-4B3A-B25E-51CFC9560942}"/>
    <dgm:cxn modelId="{F9D577AB-4A67-4521-86C3-7053ACBC656B}" type="presOf" srcId="{53F79152-B07F-4615-8E3E-909047E8A670}" destId="{EC0447B7-1516-4F40-AADE-E8F7BF49B69A}" srcOrd="0" destOrd="0" presId="urn:microsoft.com/office/officeart/2005/8/layout/bProcess3"/>
    <dgm:cxn modelId="{822A8BAF-F3EE-46E8-B1E8-BD432D603E8B}" type="presOf" srcId="{6D689DE4-5192-43A0-80E1-B3C5F128875B}" destId="{0CE02C34-576E-4F46-9A08-203D00042643}" srcOrd="0" destOrd="0" presId="urn:microsoft.com/office/officeart/2005/8/layout/bProcess3"/>
    <dgm:cxn modelId="{571C80BF-24F7-4B5E-8F4E-A6EFA7DA9D15}" type="presOf" srcId="{F91997EC-EA44-4882-9DE5-F786214FA91A}" destId="{2641CA86-2006-4435-ACD3-741E232989D7}" srcOrd="0" destOrd="0" presId="urn:microsoft.com/office/officeart/2005/8/layout/bProcess3"/>
    <dgm:cxn modelId="{20F726C3-A0A0-4A3F-A201-0880688FF551}" type="presOf" srcId="{FECE87E7-524F-4A5C-ABCD-DA14215319B4}" destId="{6638B241-6A7F-4318-8C22-7A2E9604466E}" srcOrd="1" destOrd="0" presId="urn:microsoft.com/office/officeart/2005/8/layout/bProcess3"/>
    <dgm:cxn modelId="{00C977CF-83A0-40DE-ABCE-9F970C8B52C2}" type="presOf" srcId="{644A2F64-E8C2-4938-9BB7-1DC4296E727D}" destId="{69A124F5-4AD8-496D-958E-C932C0F3112D}" srcOrd="1" destOrd="0" presId="urn:microsoft.com/office/officeart/2005/8/layout/bProcess3"/>
    <dgm:cxn modelId="{C74EE4D0-F1EA-4187-BFF8-F0EF98E88744}" type="presOf" srcId="{716851E6-C188-4E27-AFA2-E08142B934A7}" destId="{783ECDA6-C80B-43A1-A828-B4EF2DBF05B5}" srcOrd="0" destOrd="0" presId="urn:microsoft.com/office/officeart/2005/8/layout/bProcess3"/>
    <dgm:cxn modelId="{2CB166D1-1AD6-453D-BD0E-5C3BD9A69992}" type="presOf" srcId="{0B4D8F5B-0B03-4F23-BDEA-F44C40FCA9A7}" destId="{5E5149D8-EDA3-4417-9521-06BA5334FB76}" srcOrd="0" destOrd="0" presId="urn:microsoft.com/office/officeart/2005/8/layout/bProcess3"/>
    <dgm:cxn modelId="{BA34E6D6-216F-4ED7-B155-3C79C2B610EC}" type="presOf" srcId="{3BF9F589-E160-42D1-82CC-4D9FF1652509}" destId="{B74A5CFC-B789-4C1B-AADD-187475364A12}" srcOrd="1" destOrd="0" presId="urn:microsoft.com/office/officeart/2005/8/layout/bProcess3"/>
    <dgm:cxn modelId="{D3F562D8-0DE6-4505-A4EE-ED206AFE7EB7}" type="presOf" srcId="{DA58B065-18B1-4D1D-9F3C-C5F4618D6234}" destId="{35863D8D-77A7-4F62-9DF6-9974601B8A41}" srcOrd="1" destOrd="0" presId="urn:microsoft.com/office/officeart/2005/8/layout/bProcess3"/>
    <dgm:cxn modelId="{D13EBEDB-3F96-4C90-9743-009B5E97FB53}" type="presOf" srcId="{AEAB2B3B-C87F-48D7-828D-13B387BF09A2}" destId="{36B6D91E-EE8A-4915-A6E4-AB2A00E38A8E}" srcOrd="0" destOrd="0" presId="urn:microsoft.com/office/officeart/2005/8/layout/bProcess3"/>
    <dgm:cxn modelId="{0BAA43E1-DDCC-4DD9-88F6-1C73527DD8D0}" type="presOf" srcId="{D23C644D-BF3E-4F58-A8B7-A8733D4C98DA}" destId="{8E70013B-A892-4917-BD89-4574E59A0B7F}" srcOrd="0" destOrd="0" presId="urn:microsoft.com/office/officeart/2005/8/layout/bProcess3"/>
    <dgm:cxn modelId="{3A7C76E1-B707-42B5-AC8E-595D09F85D00}" type="presOf" srcId="{82EB5FB7-0274-4ED2-A531-3EA876B9089F}" destId="{C26024A0-22E3-48C6-A5A0-D4264BB4643D}" srcOrd="0" destOrd="0" presId="urn:microsoft.com/office/officeart/2005/8/layout/bProcess3"/>
    <dgm:cxn modelId="{3E510DE2-0975-4D61-B3F0-FF890F885DAD}" type="presOf" srcId="{D87990FE-EE8A-4E31-ADB0-F98D5EA08660}" destId="{8552B033-84CB-4B96-B92D-D6B51B4664A3}" srcOrd="1" destOrd="0" presId="urn:microsoft.com/office/officeart/2005/8/layout/bProcess3"/>
    <dgm:cxn modelId="{186A3DE2-C509-4417-AB7A-5D926BE961D5}" type="presOf" srcId="{EB988E76-E5C1-4AC6-847C-CB96D82CBEEC}" destId="{1739485C-F761-459F-AE61-849AF4B30833}" srcOrd="0" destOrd="0" presId="urn:microsoft.com/office/officeart/2005/8/layout/bProcess3"/>
    <dgm:cxn modelId="{C73255E6-BEA0-4713-8D6E-0A6A387F1C00}" srcId="{AEAB2B3B-C87F-48D7-828D-13B387BF09A2}" destId="{E4636023-BF93-4C6E-AD29-1987ED77273F}" srcOrd="17" destOrd="0" parTransId="{F2D16312-B276-4642-BE05-8C61DB63EBEC}" sibTransId="{B17A9D61-9633-48BC-9113-D68BB19EDF38}"/>
    <dgm:cxn modelId="{6C4804E9-6C38-448C-9B2D-8F168EB4ECF7}" type="presOf" srcId="{54B11A97-1E2A-44C3-8410-9CF1B3E14A86}" destId="{4B1E6E9F-FD5D-4665-9D05-BA6F59DE0B18}" srcOrd="0" destOrd="0" presId="urn:microsoft.com/office/officeart/2005/8/layout/bProcess3"/>
    <dgm:cxn modelId="{223D20EA-7387-49AC-8BBE-0A597E103288}" type="presOf" srcId="{C50ED3E0-F31B-4B75-B3A6-8EE5B7B0B21D}" destId="{E673B4EA-00AA-4FD6-975D-D898C0816663}" srcOrd="0" destOrd="0" presId="urn:microsoft.com/office/officeart/2005/8/layout/bProcess3"/>
    <dgm:cxn modelId="{FD3A1BEF-8F65-4A78-B797-85920668FD25}" type="presOf" srcId="{861D4B57-D6EA-4A48-88AB-06361FF49183}" destId="{A67343A5-1FA5-425B-B96C-4B527488F390}" srcOrd="1" destOrd="0" presId="urn:microsoft.com/office/officeart/2005/8/layout/bProcess3"/>
    <dgm:cxn modelId="{D84258F1-DA65-4F66-A3C6-BCADA9B4ADE8}" type="presOf" srcId="{FECE87E7-524F-4A5C-ABCD-DA14215319B4}" destId="{2739D125-ACEC-4374-B0A7-C693B5D853D2}" srcOrd="0" destOrd="0" presId="urn:microsoft.com/office/officeart/2005/8/layout/bProcess3"/>
    <dgm:cxn modelId="{191E7AF1-99BA-4583-A73D-DA5DB2F6FD50}" type="presOf" srcId="{8F3ADD84-02EE-47C0-B100-9B67335667D9}" destId="{A1877EAA-0C1A-43F9-8365-EB0B9BA99516}" srcOrd="0" destOrd="0" presId="urn:microsoft.com/office/officeart/2005/8/layout/bProcess3"/>
    <dgm:cxn modelId="{22FABCF5-BA50-4449-B3FC-B3BCAE5DA365}" srcId="{AEAB2B3B-C87F-48D7-828D-13B387BF09A2}" destId="{13B44A22-6CC4-42FF-A63B-2FD01B79685C}" srcOrd="1" destOrd="0" parTransId="{68BBE1B8-F97A-4701-BF28-956E69B32312}" sibTransId="{AFA18EE1-735C-4433-B46C-8F040B1B3AE2}"/>
    <dgm:cxn modelId="{6EEE68F9-AE6E-4681-B4FC-178C12829B94}" srcId="{AEAB2B3B-C87F-48D7-828D-13B387BF09A2}" destId="{8A219A3E-92F3-456F-8514-AC9A823E1B22}" srcOrd="6" destOrd="0" parTransId="{8533C59E-3EDA-47E0-B44D-EBC353FF64FA}" sibTransId="{ABCCB4FD-54E6-4490-B461-1DA5A4520CC0}"/>
    <dgm:cxn modelId="{0B12F12C-B3C4-49D1-ADB3-820847EE6C3F}" type="presParOf" srcId="{36B6D91E-EE8A-4915-A6E4-AB2A00E38A8E}" destId="{836C72BC-1926-430B-A51C-7FECD758F690}" srcOrd="0" destOrd="0" presId="urn:microsoft.com/office/officeart/2005/8/layout/bProcess3"/>
    <dgm:cxn modelId="{2071344F-6B00-4535-AB95-9A1A6FCDEC63}" type="presParOf" srcId="{36B6D91E-EE8A-4915-A6E4-AB2A00E38A8E}" destId="{2739D125-ACEC-4374-B0A7-C693B5D853D2}" srcOrd="1" destOrd="0" presId="urn:microsoft.com/office/officeart/2005/8/layout/bProcess3"/>
    <dgm:cxn modelId="{6DF49EA4-8D78-4869-8B35-E2832024ACD2}" type="presParOf" srcId="{2739D125-ACEC-4374-B0A7-C693B5D853D2}" destId="{6638B241-6A7F-4318-8C22-7A2E9604466E}" srcOrd="0" destOrd="0" presId="urn:microsoft.com/office/officeart/2005/8/layout/bProcess3"/>
    <dgm:cxn modelId="{AFA15057-23E3-4447-81B7-C56BC43BE8E2}" type="presParOf" srcId="{36B6D91E-EE8A-4915-A6E4-AB2A00E38A8E}" destId="{9FFEF0FC-4895-416F-B580-A026A0382FBA}" srcOrd="2" destOrd="0" presId="urn:microsoft.com/office/officeart/2005/8/layout/bProcess3"/>
    <dgm:cxn modelId="{492B52C9-2DBA-43C6-B181-18015F82AC31}" type="presParOf" srcId="{36B6D91E-EE8A-4915-A6E4-AB2A00E38A8E}" destId="{75BE1152-A6D7-4CDA-B988-6B3A8CFFF624}" srcOrd="3" destOrd="0" presId="urn:microsoft.com/office/officeart/2005/8/layout/bProcess3"/>
    <dgm:cxn modelId="{8DE60B2D-9BB2-4BA7-B8D5-86716554A93B}" type="presParOf" srcId="{75BE1152-A6D7-4CDA-B988-6B3A8CFFF624}" destId="{F20ED2FA-AEB7-42DA-820E-EBEBB44201D5}" srcOrd="0" destOrd="0" presId="urn:microsoft.com/office/officeart/2005/8/layout/bProcess3"/>
    <dgm:cxn modelId="{EFDBEAEC-7D3F-47D0-BA19-A3812F9F016D}" type="presParOf" srcId="{36B6D91E-EE8A-4915-A6E4-AB2A00E38A8E}" destId="{0CE02C34-576E-4F46-9A08-203D00042643}" srcOrd="4" destOrd="0" presId="urn:microsoft.com/office/officeart/2005/8/layout/bProcess3"/>
    <dgm:cxn modelId="{14DBAB6B-6983-4A0B-B139-42ABF31D8BC4}" type="presParOf" srcId="{36B6D91E-EE8A-4915-A6E4-AB2A00E38A8E}" destId="{C26024A0-22E3-48C6-A5A0-D4264BB4643D}" srcOrd="5" destOrd="0" presId="urn:microsoft.com/office/officeart/2005/8/layout/bProcess3"/>
    <dgm:cxn modelId="{ED258D74-30EC-4A63-B19A-4D5DEC5897A9}" type="presParOf" srcId="{C26024A0-22E3-48C6-A5A0-D4264BB4643D}" destId="{EB7F530B-6836-464E-8788-0B6B81109487}" srcOrd="0" destOrd="0" presId="urn:microsoft.com/office/officeart/2005/8/layout/bProcess3"/>
    <dgm:cxn modelId="{64CC7C24-85BA-4616-BD9A-7015CBF965F0}" type="presParOf" srcId="{36B6D91E-EE8A-4915-A6E4-AB2A00E38A8E}" destId="{03831C7F-EEE4-40C7-9A61-C8A1000F53E9}" srcOrd="6" destOrd="0" presId="urn:microsoft.com/office/officeart/2005/8/layout/bProcess3"/>
    <dgm:cxn modelId="{66DB66E2-2AF2-43F8-AC93-33B0598AD430}" type="presParOf" srcId="{36B6D91E-EE8A-4915-A6E4-AB2A00E38A8E}" destId="{1328DFC0-5772-4486-8003-82D8A3BF79CA}" srcOrd="7" destOrd="0" presId="urn:microsoft.com/office/officeart/2005/8/layout/bProcess3"/>
    <dgm:cxn modelId="{A02B6073-EF50-4916-91DD-1DA95A081997}" type="presParOf" srcId="{1328DFC0-5772-4486-8003-82D8A3BF79CA}" destId="{67F1920D-0991-4E18-B726-41A742B6C4A0}" srcOrd="0" destOrd="0" presId="urn:microsoft.com/office/officeart/2005/8/layout/bProcess3"/>
    <dgm:cxn modelId="{AF8E2D74-E72A-4003-97BB-055AEED3A004}" type="presParOf" srcId="{36B6D91E-EE8A-4915-A6E4-AB2A00E38A8E}" destId="{1739485C-F761-459F-AE61-849AF4B30833}" srcOrd="8" destOrd="0" presId="urn:microsoft.com/office/officeart/2005/8/layout/bProcess3"/>
    <dgm:cxn modelId="{7F7CE271-7581-47D8-9F76-2497821FD85A}" type="presParOf" srcId="{36B6D91E-EE8A-4915-A6E4-AB2A00E38A8E}" destId="{DE7EBDBE-3ABC-48C4-8861-E7D0DB1C7B69}" srcOrd="9" destOrd="0" presId="urn:microsoft.com/office/officeart/2005/8/layout/bProcess3"/>
    <dgm:cxn modelId="{8F5CC701-409F-4012-AEB1-8BB1E120FB12}" type="presParOf" srcId="{DE7EBDBE-3ABC-48C4-8861-E7D0DB1C7B69}" destId="{35863D8D-77A7-4F62-9DF6-9974601B8A41}" srcOrd="0" destOrd="0" presId="urn:microsoft.com/office/officeart/2005/8/layout/bProcess3"/>
    <dgm:cxn modelId="{5FD5D17B-732F-4C9E-8381-9E68ED10A64B}" type="presParOf" srcId="{36B6D91E-EE8A-4915-A6E4-AB2A00E38A8E}" destId="{4B1E6E9F-FD5D-4665-9D05-BA6F59DE0B18}" srcOrd="10" destOrd="0" presId="urn:microsoft.com/office/officeart/2005/8/layout/bProcess3"/>
    <dgm:cxn modelId="{478F7D42-5AE9-4850-8E43-B3DF0894187F}" type="presParOf" srcId="{36B6D91E-EE8A-4915-A6E4-AB2A00E38A8E}" destId="{CB23F257-0EF3-45BC-8A9A-3137A819FB32}" srcOrd="11" destOrd="0" presId="urn:microsoft.com/office/officeart/2005/8/layout/bProcess3"/>
    <dgm:cxn modelId="{191B2AAA-956B-4B7C-AA3F-7F48C1F6E72E}" type="presParOf" srcId="{CB23F257-0EF3-45BC-8A9A-3137A819FB32}" destId="{69A124F5-4AD8-496D-958E-C932C0F3112D}" srcOrd="0" destOrd="0" presId="urn:microsoft.com/office/officeart/2005/8/layout/bProcess3"/>
    <dgm:cxn modelId="{CB2F90C8-3665-47A7-84C4-F07BA1B1C79A}" type="presParOf" srcId="{36B6D91E-EE8A-4915-A6E4-AB2A00E38A8E}" destId="{959E0FCF-C945-45D7-B418-B22DC40463D2}" srcOrd="12" destOrd="0" presId="urn:microsoft.com/office/officeart/2005/8/layout/bProcess3"/>
    <dgm:cxn modelId="{EA19DF49-1188-44D6-A5DF-CC1CD94B6F08}" type="presParOf" srcId="{36B6D91E-EE8A-4915-A6E4-AB2A00E38A8E}" destId="{6CBBEE18-4208-45D4-BE62-41B089330D33}" srcOrd="13" destOrd="0" presId="urn:microsoft.com/office/officeart/2005/8/layout/bProcess3"/>
    <dgm:cxn modelId="{0E65EE35-0609-4B38-8FDA-8DE6EFC4D815}" type="presParOf" srcId="{6CBBEE18-4208-45D4-BE62-41B089330D33}" destId="{377C70CE-038E-4DEC-8C41-2FF3E46BB5C1}" srcOrd="0" destOrd="0" presId="urn:microsoft.com/office/officeart/2005/8/layout/bProcess3"/>
    <dgm:cxn modelId="{A15201AE-A023-407C-A9EB-0FE47EBC68DD}" type="presParOf" srcId="{36B6D91E-EE8A-4915-A6E4-AB2A00E38A8E}" destId="{64A612F6-CB2B-41B6-9C91-5ED2EA877B36}" srcOrd="14" destOrd="0" presId="urn:microsoft.com/office/officeart/2005/8/layout/bProcess3"/>
    <dgm:cxn modelId="{58D13E47-EEAE-4700-8529-3CB9E1E70DB0}" type="presParOf" srcId="{36B6D91E-EE8A-4915-A6E4-AB2A00E38A8E}" destId="{B0D5C7F4-FE60-4EE2-8F94-E0D02350CF77}" srcOrd="15" destOrd="0" presId="urn:microsoft.com/office/officeart/2005/8/layout/bProcess3"/>
    <dgm:cxn modelId="{9FF919EC-A598-4E1A-B1C3-6729C0ACF966}" type="presParOf" srcId="{B0D5C7F4-FE60-4EE2-8F94-E0D02350CF77}" destId="{2D3A4396-6E8A-4F0E-9275-CE42409F3065}" srcOrd="0" destOrd="0" presId="urn:microsoft.com/office/officeart/2005/8/layout/bProcess3"/>
    <dgm:cxn modelId="{693C570F-7A24-4769-B07B-2580ECD251F8}" type="presParOf" srcId="{36B6D91E-EE8A-4915-A6E4-AB2A00E38A8E}" destId="{484B6DFB-742E-4083-9C44-D3976F9A628C}" srcOrd="16" destOrd="0" presId="urn:microsoft.com/office/officeart/2005/8/layout/bProcess3"/>
    <dgm:cxn modelId="{5E104A8C-F1C3-477A-81B4-F1E774336D1F}" type="presParOf" srcId="{36B6D91E-EE8A-4915-A6E4-AB2A00E38A8E}" destId="{E5137CAE-30A5-4513-BC50-2097FE407D31}" srcOrd="17" destOrd="0" presId="urn:microsoft.com/office/officeart/2005/8/layout/bProcess3"/>
    <dgm:cxn modelId="{FF44013E-9F37-414C-9EC7-CF7B538D93DE}" type="presParOf" srcId="{E5137CAE-30A5-4513-BC50-2097FE407D31}" destId="{B74A5CFC-B789-4C1B-AADD-187475364A12}" srcOrd="0" destOrd="0" presId="urn:microsoft.com/office/officeart/2005/8/layout/bProcess3"/>
    <dgm:cxn modelId="{516949D7-52E7-407E-ACC6-AA1B14605464}" type="presParOf" srcId="{36B6D91E-EE8A-4915-A6E4-AB2A00E38A8E}" destId="{FC6256CD-C101-4509-B8C5-33D821C70CE5}" srcOrd="18" destOrd="0" presId="urn:microsoft.com/office/officeart/2005/8/layout/bProcess3"/>
    <dgm:cxn modelId="{F3F0A6D7-6F55-42BA-9766-E88BDAFF9B24}" type="presParOf" srcId="{36B6D91E-EE8A-4915-A6E4-AB2A00E38A8E}" destId="{CC6EDC99-1AC5-42C5-A4A6-0AC870D2E01E}" srcOrd="19" destOrd="0" presId="urn:microsoft.com/office/officeart/2005/8/layout/bProcess3"/>
    <dgm:cxn modelId="{7A32A788-5B57-4803-ABD3-2351E17E09DE}" type="presParOf" srcId="{CC6EDC99-1AC5-42C5-A4A6-0AC870D2E01E}" destId="{1D424D59-CFC6-48F7-99AC-BB8BA31B5720}" srcOrd="0" destOrd="0" presId="urn:microsoft.com/office/officeart/2005/8/layout/bProcess3"/>
    <dgm:cxn modelId="{1CC9620E-67B6-4424-9451-BEF75B5B8194}" type="presParOf" srcId="{36B6D91E-EE8A-4915-A6E4-AB2A00E38A8E}" destId="{6A3AB492-5726-46A9-AB8F-DCE1622C403A}" srcOrd="20" destOrd="0" presId="urn:microsoft.com/office/officeart/2005/8/layout/bProcess3"/>
    <dgm:cxn modelId="{AD136E86-1D58-4C48-9BF6-CCB95F27A0DF}" type="presParOf" srcId="{36B6D91E-EE8A-4915-A6E4-AB2A00E38A8E}" destId="{A1877EAA-0C1A-43F9-8365-EB0B9BA99516}" srcOrd="21" destOrd="0" presId="urn:microsoft.com/office/officeart/2005/8/layout/bProcess3"/>
    <dgm:cxn modelId="{9F546F61-2013-4646-B003-99BD0E61C580}" type="presParOf" srcId="{A1877EAA-0C1A-43F9-8365-EB0B9BA99516}" destId="{31BF5C37-EDEE-4939-B75E-9A33FDCD9C15}" srcOrd="0" destOrd="0" presId="urn:microsoft.com/office/officeart/2005/8/layout/bProcess3"/>
    <dgm:cxn modelId="{3539561B-C2A2-4670-93BE-8A16D5E8D7DA}" type="presParOf" srcId="{36B6D91E-EE8A-4915-A6E4-AB2A00E38A8E}" destId="{16C53223-749C-466A-AEA3-54254C7F7A98}" srcOrd="22" destOrd="0" presId="urn:microsoft.com/office/officeart/2005/8/layout/bProcess3"/>
    <dgm:cxn modelId="{F484CBA4-FA52-4108-AEE4-316544BCEEC1}" type="presParOf" srcId="{36B6D91E-EE8A-4915-A6E4-AB2A00E38A8E}" destId="{571E7FE4-5D87-4899-83EC-D18404737EA6}" srcOrd="23" destOrd="0" presId="urn:microsoft.com/office/officeart/2005/8/layout/bProcess3"/>
    <dgm:cxn modelId="{EDB04FDB-88E4-4160-ACAF-6111AAF9A088}" type="presParOf" srcId="{571E7FE4-5D87-4899-83EC-D18404737EA6}" destId="{F9310108-AE8E-4A20-8AB1-605E96F9593D}" srcOrd="0" destOrd="0" presId="urn:microsoft.com/office/officeart/2005/8/layout/bProcess3"/>
    <dgm:cxn modelId="{9CC1D3DE-BD0A-428E-9ECB-20F8F642667E}" type="presParOf" srcId="{36B6D91E-EE8A-4915-A6E4-AB2A00E38A8E}" destId="{CBA3BAC5-583C-4F54-A864-729809EF1AB5}" srcOrd="24" destOrd="0" presId="urn:microsoft.com/office/officeart/2005/8/layout/bProcess3"/>
    <dgm:cxn modelId="{7E9CECFA-FBC7-4F75-8067-4341B2CCEA31}" type="presParOf" srcId="{36B6D91E-EE8A-4915-A6E4-AB2A00E38A8E}" destId="{ACF43006-CCDC-409F-91E1-FF92496F50A9}" srcOrd="25" destOrd="0" presId="urn:microsoft.com/office/officeart/2005/8/layout/bProcess3"/>
    <dgm:cxn modelId="{0119D3A0-BF64-4A23-9E70-4AEF1E473BFE}" type="presParOf" srcId="{ACF43006-CCDC-409F-91E1-FF92496F50A9}" destId="{A67343A5-1FA5-425B-B96C-4B527488F390}" srcOrd="0" destOrd="0" presId="urn:microsoft.com/office/officeart/2005/8/layout/bProcess3"/>
    <dgm:cxn modelId="{26F71C1F-2B9F-4DAA-94D3-FAA1664A02AF}" type="presParOf" srcId="{36B6D91E-EE8A-4915-A6E4-AB2A00E38A8E}" destId="{D0557994-7BF4-4BB5-BA98-D8370B5DEDAF}" srcOrd="26" destOrd="0" presId="urn:microsoft.com/office/officeart/2005/8/layout/bProcess3"/>
    <dgm:cxn modelId="{CDEC1690-A673-4B50-BB10-A2AF002BDF2B}" type="presParOf" srcId="{36B6D91E-EE8A-4915-A6E4-AB2A00E38A8E}" destId="{EC0447B7-1516-4F40-AADE-E8F7BF49B69A}" srcOrd="27" destOrd="0" presId="urn:microsoft.com/office/officeart/2005/8/layout/bProcess3"/>
    <dgm:cxn modelId="{722F01C8-36B0-4470-B238-029D2746A2DF}" type="presParOf" srcId="{EC0447B7-1516-4F40-AADE-E8F7BF49B69A}" destId="{DA70F550-57E6-4C73-9B8D-1010CF48D63B}" srcOrd="0" destOrd="0" presId="urn:microsoft.com/office/officeart/2005/8/layout/bProcess3"/>
    <dgm:cxn modelId="{1C7B3AF2-2B62-412B-A2BC-26FA16EDD3E4}" type="presParOf" srcId="{36B6D91E-EE8A-4915-A6E4-AB2A00E38A8E}" destId="{E673B4EA-00AA-4FD6-975D-D898C0816663}" srcOrd="28" destOrd="0" presId="urn:microsoft.com/office/officeart/2005/8/layout/bProcess3"/>
    <dgm:cxn modelId="{45E7A031-CC81-4071-9B0F-11D504183A06}" type="presParOf" srcId="{36B6D91E-EE8A-4915-A6E4-AB2A00E38A8E}" destId="{276DA5CF-15C1-40D7-A730-00FBDAB16C3F}" srcOrd="29" destOrd="0" presId="urn:microsoft.com/office/officeart/2005/8/layout/bProcess3"/>
    <dgm:cxn modelId="{032B9006-A179-4F72-8A61-7CF4E7ACD3C1}" type="presParOf" srcId="{276DA5CF-15C1-40D7-A730-00FBDAB16C3F}" destId="{8552B033-84CB-4B96-B92D-D6B51B4664A3}" srcOrd="0" destOrd="0" presId="urn:microsoft.com/office/officeart/2005/8/layout/bProcess3"/>
    <dgm:cxn modelId="{1A06A041-DD6D-4DC8-862D-757D4BB8C706}" type="presParOf" srcId="{36B6D91E-EE8A-4915-A6E4-AB2A00E38A8E}" destId="{D9E8D9B9-B488-40A3-BADA-A52A5141172C}" srcOrd="30" destOrd="0" presId="urn:microsoft.com/office/officeart/2005/8/layout/bProcess3"/>
    <dgm:cxn modelId="{D588904C-91B6-4870-A77E-13392BBF7CDE}" type="presParOf" srcId="{36B6D91E-EE8A-4915-A6E4-AB2A00E38A8E}" destId="{473BABC5-0AA6-4E6C-B924-302222994A14}" srcOrd="31" destOrd="0" presId="urn:microsoft.com/office/officeart/2005/8/layout/bProcess3"/>
    <dgm:cxn modelId="{C878A4E9-DA67-4C81-BD04-E8E3C1827807}" type="presParOf" srcId="{473BABC5-0AA6-4E6C-B924-302222994A14}" destId="{39E955C3-189A-41D7-BBEF-B3FE12D58946}" srcOrd="0" destOrd="0" presId="urn:microsoft.com/office/officeart/2005/8/layout/bProcess3"/>
    <dgm:cxn modelId="{D3F50EB3-5632-48FF-B23B-413F506857DD}" type="presParOf" srcId="{36B6D91E-EE8A-4915-A6E4-AB2A00E38A8E}" destId="{2641CA86-2006-4435-ACD3-741E232989D7}" srcOrd="32" destOrd="0" presId="urn:microsoft.com/office/officeart/2005/8/layout/bProcess3"/>
    <dgm:cxn modelId="{5EE8981D-5F7D-441A-876F-4E5C80B548E8}" type="presParOf" srcId="{36B6D91E-EE8A-4915-A6E4-AB2A00E38A8E}" destId="{FE4F02D6-91B3-44F5-B3BB-7428928E5844}" srcOrd="33" destOrd="0" presId="urn:microsoft.com/office/officeart/2005/8/layout/bProcess3"/>
    <dgm:cxn modelId="{821A2105-FFDD-472E-BB63-A1481A84CD9B}" type="presParOf" srcId="{FE4F02D6-91B3-44F5-B3BB-7428928E5844}" destId="{5407F8E4-6380-4C73-8DBC-645C5351D7B3}" srcOrd="0" destOrd="0" presId="urn:microsoft.com/office/officeart/2005/8/layout/bProcess3"/>
    <dgm:cxn modelId="{0162012E-BE16-4263-AAEE-FF9BCFDC0EC7}" type="presParOf" srcId="{36B6D91E-EE8A-4915-A6E4-AB2A00E38A8E}" destId="{1E6FF3EC-04D5-4BC8-B8E1-02008BB6706F}" srcOrd="34" destOrd="0" presId="urn:microsoft.com/office/officeart/2005/8/layout/bProcess3"/>
    <dgm:cxn modelId="{52CF13F8-FEA1-495B-AF9A-15B94AB45B33}" type="presParOf" srcId="{36B6D91E-EE8A-4915-A6E4-AB2A00E38A8E}" destId="{2E95DEF4-929B-435C-9DE9-1C56A60034AE}" srcOrd="35" destOrd="0" presId="urn:microsoft.com/office/officeart/2005/8/layout/bProcess3"/>
    <dgm:cxn modelId="{0C31818F-DFC2-4E07-88C6-CDB3AE85A314}" type="presParOf" srcId="{2E95DEF4-929B-435C-9DE9-1C56A60034AE}" destId="{DFBC3C87-36EB-4450-9784-A3459C604B5A}" srcOrd="0" destOrd="0" presId="urn:microsoft.com/office/officeart/2005/8/layout/bProcess3"/>
    <dgm:cxn modelId="{CD245E21-13D1-473A-BEBF-0444093C80CE}" type="presParOf" srcId="{36B6D91E-EE8A-4915-A6E4-AB2A00E38A8E}" destId="{8E70013B-A892-4917-BD89-4574E59A0B7F}" srcOrd="36" destOrd="0" presId="urn:microsoft.com/office/officeart/2005/8/layout/bProcess3"/>
    <dgm:cxn modelId="{09B55D27-4A0B-4AD9-9C9C-0D6EFB654152}" type="presParOf" srcId="{36B6D91E-EE8A-4915-A6E4-AB2A00E38A8E}" destId="{DCB874C0-4285-4C9B-8E06-66F909D863B8}" srcOrd="37" destOrd="0" presId="urn:microsoft.com/office/officeart/2005/8/layout/bProcess3"/>
    <dgm:cxn modelId="{CEA5EFC0-2F9C-4D77-AC74-B8B3A6699F85}" type="presParOf" srcId="{DCB874C0-4285-4C9B-8E06-66F909D863B8}" destId="{C3F528A3-1BDC-468C-952C-E26238112F7F}" srcOrd="0" destOrd="0" presId="urn:microsoft.com/office/officeart/2005/8/layout/bProcess3"/>
    <dgm:cxn modelId="{5D4A3A55-887C-409E-8C10-17E7EFBAF7B0}" type="presParOf" srcId="{36B6D91E-EE8A-4915-A6E4-AB2A00E38A8E}" destId="{1E169F1B-DC8F-42E8-94ED-157C91F5C319}" srcOrd="38" destOrd="0" presId="urn:microsoft.com/office/officeart/2005/8/layout/bProcess3"/>
    <dgm:cxn modelId="{C1F7B6B6-82A4-414B-AA5B-3F70F1CF36F9}" type="presParOf" srcId="{36B6D91E-EE8A-4915-A6E4-AB2A00E38A8E}" destId="{5E5149D8-EDA3-4417-9521-06BA5334FB76}" srcOrd="39" destOrd="0" presId="urn:microsoft.com/office/officeart/2005/8/layout/bProcess3"/>
    <dgm:cxn modelId="{CA000C41-D2F4-4193-9124-7CBD85FDB2C9}" type="presParOf" srcId="{5E5149D8-EDA3-4417-9521-06BA5334FB76}" destId="{564FA0F2-3BCF-4A08-AED6-CC26AD5DDC47}" srcOrd="0" destOrd="0" presId="urn:microsoft.com/office/officeart/2005/8/layout/bProcess3"/>
    <dgm:cxn modelId="{7DB331C1-5E86-4B02-9546-4DC4B2B18F99}" type="presParOf" srcId="{36B6D91E-EE8A-4915-A6E4-AB2A00E38A8E}" destId="{783ECDA6-C80B-43A1-A828-B4EF2DBF05B5}" srcOrd="40" destOrd="0" presId="urn:microsoft.com/office/officeart/2005/8/layout/bProcess3"/>
    <dgm:cxn modelId="{3291260B-A3E3-4214-ADFC-FC56B1CEE2E3}" type="presParOf" srcId="{36B6D91E-EE8A-4915-A6E4-AB2A00E38A8E}" destId="{34ACD2BB-EE3C-4144-8509-1C4B8B3D247D}" srcOrd="41" destOrd="0" presId="urn:microsoft.com/office/officeart/2005/8/layout/bProcess3"/>
    <dgm:cxn modelId="{966AB241-9641-4846-BF38-2B4A3E5040F1}" type="presParOf" srcId="{34ACD2BB-EE3C-4144-8509-1C4B8B3D247D}" destId="{024649AB-FA15-44C5-9133-A53F64AB750C}" srcOrd="0" destOrd="0" presId="urn:microsoft.com/office/officeart/2005/8/layout/bProcess3"/>
    <dgm:cxn modelId="{D9BF78E5-2DA6-4204-B759-893503B7EC08}" type="presParOf" srcId="{36B6D91E-EE8A-4915-A6E4-AB2A00E38A8E}" destId="{FA8870DA-C75C-468E-B9B1-78CEF277C0D1}" srcOrd="4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39D125-ACEC-4374-B0A7-C693B5D853D2}">
      <dsp:nvSpPr>
        <dsp:cNvPr id="0" name=""/>
        <dsp:cNvSpPr/>
      </dsp:nvSpPr>
      <dsp:spPr>
        <a:xfrm>
          <a:off x="1905292" y="371216"/>
          <a:ext cx="283795" cy="91440"/>
        </a:xfrm>
        <a:custGeom>
          <a:avLst/>
          <a:gdLst/>
          <a:ahLst/>
          <a:cxnLst/>
          <a:rect l="0" t="0" r="0" b="0"/>
          <a:pathLst>
            <a:path>
              <a:moveTo>
                <a:pt x="0" y="45720"/>
              </a:moveTo>
              <a:lnTo>
                <a:pt x="283795" y="45720"/>
              </a:lnTo>
            </a:path>
          </a:pathLst>
        </a:custGeom>
        <a:noFill/>
        <a:ln w="100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39330" y="415362"/>
        <a:ext cx="15719" cy="3147"/>
      </dsp:txXfrm>
    </dsp:sp>
    <dsp:sp modelId="{836C72BC-1926-430B-A51C-7FECD758F690}">
      <dsp:nvSpPr>
        <dsp:cNvPr id="0" name=""/>
        <dsp:cNvSpPr/>
      </dsp:nvSpPr>
      <dsp:spPr>
        <a:xfrm>
          <a:off x="540156" y="6855"/>
          <a:ext cx="1366935" cy="820161"/>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b="1" u="none" strike="noStrike" kern="1200" baseline="0" dirty="0">
              <a:effectLst/>
            </a:rPr>
            <a:t>Country</a:t>
          </a:r>
          <a:endParaRPr lang="en-US" sz="1000" b="1" kern="1200" baseline="0" dirty="0"/>
        </a:p>
      </dsp:txBody>
      <dsp:txXfrm>
        <a:off x="540156" y="6855"/>
        <a:ext cx="1366935" cy="820161"/>
      </dsp:txXfrm>
    </dsp:sp>
    <dsp:sp modelId="{75BE1152-A6D7-4CDA-B988-6B3A8CFFF624}">
      <dsp:nvSpPr>
        <dsp:cNvPr id="0" name=""/>
        <dsp:cNvSpPr/>
      </dsp:nvSpPr>
      <dsp:spPr>
        <a:xfrm>
          <a:off x="3586623" y="371216"/>
          <a:ext cx="283795" cy="91440"/>
        </a:xfrm>
        <a:custGeom>
          <a:avLst/>
          <a:gdLst/>
          <a:ahLst/>
          <a:cxnLst/>
          <a:rect l="0" t="0" r="0" b="0"/>
          <a:pathLst>
            <a:path>
              <a:moveTo>
                <a:pt x="0" y="45720"/>
              </a:moveTo>
              <a:lnTo>
                <a:pt x="283795" y="45720"/>
              </a:lnTo>
            </a:path>
          </a:pathLst>
        </a:custGeom>
        <a:noFill/>
        <a:ln w="100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20661" y="415362"/>
        <a:ext cx="15719" cy="3147"/>
      </dsp:txXfrm>
    </dsp:sp>
    <dsp:sp modelId="{9FFEF0FC-4895-416F-B580-A026A0382FBA}">
      <dsp:nvSpPr>
        <dsp:cNvPr id="0" name=""/>
        <dsp:cNvSpPr/>
      </dsp:nvSpPr>
      <dsp:spPr>
        <a:xfrm>
          <a:off x="2221487" y="6855"/>
          <a:ext cx="1366935" cy="820161"/>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b="1" u="none" strike="noStrike" kern="1200" baseline="0" dirty="0">
              <a:effectLst/>
            </a:rPr>
            <a:t>Year</a:t>
          </a:r>
          <a:endParaRPr lang="en-US" sz="1000" b="1" kern="1200" baseline="0" dirty="0"/>
        </a:p>
      </dsp:txBody>
      <dsp:txXfrm>
        <a:off x="2221487" y="6855"/>
        <a:ext cx="1366935" cy="820161"/>
      </dsp:txXfrm>
    </dsp:sp>
    <dsp:sp modelId="{C26024A0-22E3-48C6-A5A0-D4264BB4643D}">
      <dsp:nvSpPr>
        <dsp:cNvPr id="0" name=""/>
        <dsp:cNvSpPr/>
      </dsp:nvSpPr>
      <dsp:spPr>
        <a:xfrm>
          <a:off x="5267954" y="371216"/>
          <a:ext cx="283795" cy="91440"/>
        </a:xfrm>
        <a:custGeom>
          <a:avLst/>
          <a:gdLst/>
          <a:ahLst/>
          <a:cxnLst/>
          <a:rect l="0" t="0" r="0" b="0"/>
          <a:pathLst>
            <a:path>
              <a:moveTo>
                <a:pt x="0" y="45720"/>
              </a:moveTo>
              <a:lnTo>
                <a:pt x="283795" y="45720"/>
              </a:lnTo>
            </a:path>
          </a:pathLst>
        </a:custGeom>
        <a:noFill/>
        <a:ln w="100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01992" y="415362"/>
        <a:ext cx="15719" cy="3147"/>
      </dsp:txXfrm>
    </dsp:sp>
    <dsp:sp modelId="{0CE02C34-576E-4F46-9A08-203D00042643}">
      <dsp:nvSpPr>
        <dsp:cNvPr id="0" name=""/>
        <dsp:cNvSpPr/>
      </dsp:nvSpPr>
      <dsp:spPr>
        <a:xfrm>
          <a:off x="3902819" y="6855"/>
          <a:ext cx="1366935" cy="820161"/>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b="1" u="none" strike="noStrike" kern="1200" dirty="0">
              <a:effectLst/>
            </a:rPr>
            <a:t>Status</a:t>
          </a:r>
        </a:p>
        <a:p>
          <a:pPr marL="0" lvl="0" indent="0" algn="ctr" defTabSz="444500">
            <a:lnSpc>
              <a:spcPct val="90000"/>
            </a:lnSpc>
            <a:spcBef>
              <a:spcPct val="0"/>
            </a:spcBef>
            <a:spcAft>
              <a:spcPct val="35000"/>
            </a:spcAft>
            <a:buNone/>
          </a:pPr>
          <a:r>
            <a:rPr lang="en-US" sz="700" b="1" u="none" strike="noStrike" kern="1200" dirty="0">
              <a:effectLst/>
            </a:rPr>
            <a:t>(</a:t>
          </a:r>
          <a:r>
            <a:rPr lang="en-US" sz="700" u="none" strike="noStrike" kern="1200" dirty="0">
              <a:effectLst/>
            </a:rPr>
            <a:t>Developed or Developing status)</a:t>
          </a:r>
          <a:endParaRPr lang="en-US" sz="700" b="1" kern="1200" dirty="0"/>
        </a:p>
      </dsp:txBody>
      <dsp:txXfrm>
        <a:off x="3902819" y="6855"/>
        <a:ext cx="1366935" cy="820161"/>
      </dsp:txXfrm>
    </dsp:sp>
    <dsp:sp modelId="{1328DFC0-5772-4486-8003-82D8A3BF79CA}">
      <dsp:nvSpPr>
        <dsp:cNvPr id="0" name=""/>
        <dsp:cNvSpPr/>
      </dsp:nvSpPr>
      <dsp:spPr>
        <a:xfrm>
          <a:off x="6949286" y="371216"/>
          <a:ext cx="283795" cy="91440"/>
        </a:xfrm>
        <a:custGeom>
          <a:avLst/>
          <a:gdLst/>
          <a:ahLst/>
          <a:cxnLst/>
          <a:rect l="0" t="0" r="0" b="0"/>
          <a:pathLst>
            <a:path>
              <a:moveTo>
                <a:pt x="0" y="45720"/>
              </a:moveTo>
              <a:lnTo>
                <a:pt x="283795" y="45720"/>
              </a:lnTo>
            </a:path>
          </a:pathLst>
        </a:custGeom>
        <a:noFill/>
        <a:ln w="100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3323" y="415362"/>
        <a:ext cx="15719" cy="3147"/>
      </dsp:txXfrm>
    </dsp:sp>
    <dsp:sp modelId="{03831C7F-EEE4-40C7-9A61-C8A1000F53E9}">
      <dsp:nvSpPr>
        <dsp:cNvPr id="0" name=""/>
        <dsp:cNvSpPr/>
      </dsp:nvSpPr>
      <dsp:spPr>
        <a:xfrm>
          <a:off x="5584150" y="6855"/>
          <a:ext cx="1366935" cy="820161"/>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b="1" u="none" strike="noStrike" kern="1200" dirty="0">
              <a:effectLst/>
            </a:rPr>
            <a:t>Adult Mortality</a:t>
          </a:r>
        </a:p>
        <a:p>
          <a:pPr marL="0" lvl="0" indent="0" algn="ctr" defTabSz="444500">
            <a:lnSpc>
              <a:spcPct val="90000"/>
            </a:lnSpc>
            <a:spcBef>
              <a:spcPct val="0"/>
            </a:spcBef>
            <a:spcAft>
              <a:spcPct val="35000"/>
            </a:spcAft>
            <a:buNone/>
          </a:pPr>
          <a:r>
            <a:rPr lang="en-US" sz="700" b="1" u="none" strike="noStrike" kern="1200" dirty="0">
              <a:effectLst/>
            </a:rPr>
            <a:t>(</a:t>
          </a:r>
          <a:r>
            <a:rPr lang="en-US" sz="700" u="none" strike="noStrike" kern="1200" dirty="0">
              <a:effectLst/>
            </a:rPr>
            <a:t>Adult Mortality Rates of both sexes (probability of dying between 15 and 60 years per 1000 population)</a:t>
          </a:r>
          <a:endParaRPr lang="en-US" sz="700" b="1" kern="1200" dirty="0"/>
        </a:p>
      </dsp:txBody>
      <dsp:txXfrm>
        <a:off x="5584150" y="6855"/>
        <a:ext cx="1366935" cy="820161"/>
      </dsp:txXfrm>
    </dsp:sp>
    <dsp:sp modelId="{DE7EBDBE-3ABC-48C4-8861-E7D0DB1C7B69}">
      <dsp:nvSpPr>
        <dsp:cNvPr id="0" name=""/>
        <dsp:cNvSpPr/>
      </dsp:nvSpPr>
      <dsp:spPr>
        <a:xfrm>
          <a:off x="1223624" y="825217"/>
          <a:ext cx="6725324" cy="283795"/>
        </a:xfrm>
        <a:custGeom>
          <a:avLst/>
          <a:gdLst/>
          <a:ahLst/>
          <a:cxnLst/>
          <a:rect l="0" t="0" r="0" b="0"/>
          <a:pathLst>
            <a:path>
              <a:moveTo>
                <a:pt x="6725324" y="0"/>
              </a:moveTo>
              <a:lnTo>
                <a:pt x="6725324" y="158997"/>
              </a:lnTo>
              <a:lnTo>
                <a:pt x="0" y="158997"/>
              </a:lnTo>
              <a:lnTo>
                <a:pt x="0" y="283795"/>
              </a:lnTo>
            </a:path>
          </a:pathLst>
        </a:custGeom>
        <a:noFill/>
        <a:ln w="100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17970" y="965541"/>
        <a:ext cx="336633" cy="3147"/>
      </dsp:txXfrm>
    </dsp:sp>
    <dsp:sp modelId="{1739485C-F761-459F-AE61-849AF4B30833}">
      <dsp:nvSpPr>
        <dsp:cNvPr id="0" name=""/>
        <dsp:cNvSpPr/>
      </dsp:nvSpPr>
      <dsp:spPr>
        <a:xfrm>
          <a:off x="7265481" y="6855"/>
          <a:ext cx="1366935" cy="820161"/>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b="1" u="none" strike="noStrike" kern="1200" dirty="0">
              <a:effectLst/>
            </a:rPr>
            <a:t>infant deaths</a:t>
          </a:r>
        </a:p>
        <a:p>
          <a:pPr marL="0" lvl="0" indent="0" algn="ctr" defTabSz="444500">
            <a:lnSpc>
              <a:spcPct val="90000"/>
            </a:lnSpc>
            <a:spcBef>
              <a:spcPct val="0"/>
            </a:spcBef>
            <a:spcAft>
              <a:spcPct val="35000"/>
            </a:spcAft>
            <a:buNone/>
          </a:pPr>
          <a:r>
            <a:rPr lang="en-US" sz="700" b="1" u="none" strike="noStrike" kern="1200" dirty="0">
              <a:effectLst/>
            </a:rPr>
            <a:t>(</a:t>
          </a:r>
          <a:r>
            <a:rPr lang="en-US" sz="700" u="none" strike="noStrike" kern="1200" dirty="0">
              <a:effectLst/>
            </a:rPr>
            <a:t>Number of Infant Deaths per 1000 population)</a:t>
          </a:r>
          <a:endParaRPr lang="en-US" sz="700" b="1" kern="1200" dirty="0"/>
        </a:p>
      </dsp:txBody>
      <dsp:txXfrm>
        <a:off x="7265481" y="6855"/>
        <a:ext cx="1366935" cy="820161"/>
      </dsp:txXfrm>
    </dsp:sp>
    <dsp:sp modelId="{CB23F257-0EF3-45BC-8A9A-3137A819FB32}">
      <dsp:nvSpPr>
        <dsp:cNvPr id="0" name=""/>
        <dsp:cNvSpPr/>
      </dsp:nvSpPr>
      <dsp:spPr>
        <a:xfrm>
          <a:off x="1905292" y="1505773"/>
          <a:ext cx="283795" cy="91440"/>
        </a:xfrm>
        <a:custGeom>
          <a:avLst/>
          <a:gdLst/>
          <a:ahLst/>
          <a:cxnLst/>
          <a:rect l="0" t="0" r="0" b="0"/>
          <a:pathLst>
            <a:path>
              <a:moveTo>
                <a:pt x="0" y="45720"/>
              </a:moveTo>
              <a:lnTo>
                <a:pt x="283795" y="45720"/>
              </a:lnTo>
            </a:path>
          </a:pathLst>
        </a:custGeom>
        <a:noFill/>
        <a:ln w="100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39330" y="1549919"/>
        <a:ext cx="15719" cy="3147"/>
      </dsp:txXfrm>
    </dsp:sp>
    <dsp:sp modelId="{4B1E6E9F-FD5D-4665-9D05-BA6F59DE0B18}">
      <dsp:nvSpPr>
        <dsp:cNvPr id="0" name=""/>
        <dsp:cNvSpPr/>
      </dsp:nvSpPr>
      <dsp:spPr>
        <a:xfrm>
          <a:off x="540156" y="1141412"/>
          <a:ext cx="1366935" cy="820161"/>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b="1" u="none" strike="noStrike" kern="1200" baseline="0" dirty="0">
              <a:effectLst/>
            </a:rPr>
            <a:t>BMI</a:t>
          </a:r>
          <a:endParaRPr lang="en-US" sz="1000" b="1" kern="1200" baseline="0" dirty="0"/>
        </a:p>
      </dsp:txBody>
      <dsp:txXfrm>
        <a:off x="540156" y="1141412"/>
        <a:ext cx="1366935" cy="820161"/>
      </dsp:txXfrm>
    </dsp:sp>
    <dsp:sp modelId="{6CBBEE18-4208-45D4-BE62-41B089330D33}">
      <dsp:nvSpPr>
        <dsp:cNvPr id="0" name=""/>
        <dsp:cNvSpPr/>
      </dsp:nvSpPr>
      <dsp:spPr>
        <a:xfrm>
          <a:off x="3586623" y="1505773"/>
          <a:ext cx="283795" cy="91440"/>
        </a:xfrm>
        <a:custGeom>
          <a:avLst/>
          <a:gdLst/>
          <a:ahLst/>
          <a:cxnLst/>
          <a:rect l="0" t="0" r="0" b="0"/>
          <a:pathLst>
            <a:path>
              <a:moveTo>
                <a:pt x="0" y="45720"/>
              </a:moveTo>
              <a:lnTo>
                <a:pt x="283795" y="45720"/>
              </a:lnTo>
            </a:path>
          </a:pathLst>
        </a:custGeom>
        <a:noFill/>
        <a:ln w="100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20661" y="1549919"/>
        <a:ext cx="15719" cy="3147"/>
      </dsp:txXfrm>
    </dsp:sp>
    <dsp:sp modelId="{959E0FCF-C945-45D7-B418-B22DC40463D2}">
      <dsp:nvSpPr>
        <dsp:cNvPr id="0" name=""/>
        <dsp:cNvSpPr/>
      </dsp:nvSpPr>
      <dsp:spPr>
        <a:xfrm>
          <a:off x="2221487" y="1141412"/>
          <a:ext cx="1366935" cy="820161"/>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b="1" u="none" strike="noStrike" kern="1200" baseline="0" dirty="0">
              <a:effectLst/>
            </a:rPr>
            <a:t>Measles</a:t>
          </a:r>
        </a:p>
        <a:p>
          <a:pPr marL="0" lvl="0" indent="0" algn="ctr" defTabSz="444500">
            <a:lnSpc>
              <a:spcPct val="90000"/>
            </a:lnSpc>
            <a:spcBef>
              <a:spcPct val="0"/>
            </a:spcBef>
            <a:spcAft>
              <a:spcPct val="35000"/>
            </a:spcAft>
            <a:buNone/>
          </a:pPr>
          <a:r>
            <a:rPr lang="en-US" sz="1000" b="1" u="none" strike="noStrike" kern="1200" baseline="0" dirty="0">
              <a:effectLst/>
            </a:rPr>
            <a:t>(</a:t>
          </a:r>
          <a:r>
            <a:rPr lang="en-US" sz="900" u="none" strike="noStrike" kern="1200" baseline="0" dirty="0">
              <a:effectLst/>
            </a:rPr>
            <a:t>Measles - number of reported cases per 1000 population)</a:t>
          </a:r>
          <a:endParaRPr lang="en-US" sz="900" b="1" kern="1200" baseline="0" dirty="0"/>
        </a:p>
      </dsp:txBody>
      <dsp:txXfrm>
        <a:off x="2221487" y="1141412"/>
        <a:ext cx="1366935" cy="820161"/>
      </dsp:txXfrm>
    </dsp:sp>
    <dsp:sp modelId="{B0D5C7F4-FE60-4EE2-8F94-E0D02350CF77}">
      <dsp:nvSpPr>
        <dsp:cNvPr id="0" name=""/>
        <dsp:cNvSpPr/>
      </dsp:nvSpPr>
      <dsp:spPr>
        <a:xfrm>
          <a:off x="5267954" y="1505773"/>
          <a:ext cx="283795" cy="91440"/>
        </a:xfrm>
        <a:custGeom>
          <a:avLst/>
          <a:gdLst/>
          <a:ahLst/>
          <a:cxnLst/>
          <a:rect l="0" t="0" r="0" b="0"/>
          <a:pathLst>
            <a:path>
              <a:moveTo>
                <a:pt x="0" y="45720"/>
              </a:moveTo>
              <a:lnTo>
                <a:pt x="283795" y="45720"/>
              </a:lnTo>
            </a:path>
          </a:pathLst>
        </a:custGeom>
        <a:noFill/>
        <a:ln w="100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01992" y="1549919"/>
        <a:ext cx="15719" cy="3147"/>
      </dsp:txXfrm>
    </dsp:sp>
    <dsp:sp modelId="{64A612F6-CB2B-41B6-9C91-5ED2EA877B36}">
      <dsp:nvSpPr>
        <dsp:cNvPr id="0" name=""/>
        <dsp:cNvSpPr/>
      </dsp:nvSpPr>
      <dsp:spPr>
        <a:xfrm>
          <a:off x="3902819" y="1141412"/>
          <a:ext cx="1366935" cy="820161"/>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b="1" u="none" strike="noStrike" kern="1200" dirty="0">
              <a:effectLst/>
            </a:rPr>
            <a:t>Hepatitis B</a:t>
          </a:r>
        </a:p>
        <a:p>
          <a:pPr marL="0" lvl="0" indent="0" algn="ctr" defTabSz="444500">
            <a:lnSpc>
              <a:spcPct val="90000"/>
            </a:lnSpc>
            <a:spcBef>
              <a:spcPct val="0"/>
            </a:spcBef>
            <a:spcAft>
              <a:spcPct val="35000"/>
            </a:spcAft>
            <a:buNone/>
          </a:pPr>
          <a:r>
            <a:rPr lang="en-US" sz="700" b="1" u="none" strike="noStrike" kern="1200" dirty="0">
              <a:effectLst/>
            </a:rPr>
            <a:t>(</a:t>
          </a:r>
          <a:r>
            <a:rPr lang="en-US" sz="700" u="none" strike="noStrike" kern="1200" dirty="0">
              <a:effectLst/>
            </a:rPr>
            <a:t>Hepatitis B (</a:t>
          </a:r>
          <a:r>
            <a:rPr lang="en-US" sz="700" u="none" strike="noStrike" kern="1200" dirty="0" err="1">
              <a:effectLst/>
            </a:rPr>
            <a:t>HepB</a:t>
          </a:r>
          <a:r>
            <a:rPr lang="en-US" sz="700" u="none" strike="noStrike" kern="1200" dirty="0">
              <a:effectLst/>
            </a:rPr>
            <a:t>) immunization coverage among 1-year-olds (%))</a:t>
          </a:r>
          <a:endParaRPr lang="en-US" sz="700" b="1" kern="1200" dirty="0"/>
        </a:p>
      </dsp:txBody>
      <dsp:txXfrm>
        <a:off x="3902819" y="1141412"/>
        <a:ext cx="1366935" cy="820161"/>
      </dsp:txXfrm>
    </dsp:sp>
    <dsp:sp modelId="{E5137CAE-30A5-4513-BC50-2097FE407D31}">
      <dsp:nvSpPr>
        <dsp:cNvPr id="0" name=""/>
        <dsp:cNvSpPr/>
      </dsp:nvSpPr>
      <dsp:spPr>
        <a:xfrm>
          <a:off x="6949286" y="1505773"/>
          <a:ext cx="283795" cy="91440"/>
        </a:xfrm>
        <a:custGeom>
          <a:avLst/>
          <a:gdLst/>
          <a:ahLst/>
          <a:cxnLst/>
          <a:rect l="0" t="0" r="0" b="0"/>
          <a:pathLst>
            <a:path>
              <a:moveTo>
                <a:pt x="0" y="45720"/>
              </a:moveTo>
              <a:lnTo>
                <a:pt x="283795" y="45720"/>
              </a:lnTo>
            </a:path>
          </a:pathLst>
        </a:custGeom>
        <a:noFill/>
        <a:ln w="100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3323" y="1549919"/>
        <a:ext cx="15719" cy="3147"/>
      </dsp:txXfrm>
    </dsp:sp>
    <dsp:sp modelId="{484B6DFB-742E-4083-9C44-D3976F9A628C}">
      <dsp:nvSpPr>
        <dsp:cNvPr id="0" name=""/>
        <dsp:cNvSpPr/>
      </dsp:nvSpPr>
      <dsp:spPr>
        <a:xfrm>
          <a:off x="5584150" y="1141412"/>
          <a:ext cx="1366935" cy="820161"/>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b="1" u="none" strike="noStrike" kern="1200" dirty="0">
              <a:effectLst/>
            </a:rPr>
            <a:t>percentage expenditure </a:t>
          </a:r>
          <a:r>
            <a:rPr lang="en-US" sz="700" b="1" u="none" strike="noStrike" kern="1200" dirty="0">
              <a:effectLst/>
            </a:rPr>
            <a:t>(</a:t>
          </a:r>
          <a:r>
            <a:rPr lang="en-US" sz="700" b="0" i="0" u="none" kern="1200" dirty="0"/>
            <a:t>percentage expenditure: Expenditure on health as a percentage of Gross Domestic Product per capita(%)</a:t>
          </a:r>
          <a:endParaRPr lang="en-US" sz="700" b="1" kern="1200" dirty="0"/>
        </a:p>
      </dsp:txBody>
      <dsp:txXfrm>
        <a:off x="5584150" y="1141412"/>
        <a:ext cx="1366935" cy="820161"/>
      </dsp:txXfrm>
    </dsp:sp>
    <dsp:sp modelId="{CC6EDC99-1AC5-42C5-A4A6-0AC870D2E01E}">
      <dsp:nvSpPr>
        <dsp:cNvPr id="0" name=""/>
        <dsp:cNvSpPr/>
      </dsp:nvSpPr>
      <dsp:spPr>
        <a:xfrm>
          <a:off x="1223624" y="1959773"/>
          <a:ext cx="6725324" cy="283795"/>
        </a:xfrm>
        <a:custGeom>
          <a:avLst/>
          <a:gdLst/>
          <a:ahLst/>
          <a:cxnLst/>
          <a:rect l="0" t="0" r="0" b="0"/>
          <a:pathLst>
            <a:path>
              <a:moveTo>
                <a:pt x="6725324" y="0"/>
              </a:moveTo>
              <a:lnTo>
                <a:pt x="6725324" y="158997"/>
              </a:lnTo>
              <a:lnTo>
                <a:pt x="0" y="158997"/>
              </a:lnTo>
              <a:lnTo>
                <a:pt x="0" y="283795"/>
              </a:lnTo>
            </a:path>
          </a:pathLst>
        </a:custGeom>
        <a:noFill/>
        <a:ln w="100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17970" y="2100098"/>
        <a:ext cx="336633" cy="3147"/>
      </dsp:txXfrm>
    </dsp:sp>
    <dsp:sp modelId="{FC6256CD-C101-4509-B8C5-33D821C70CE5}">
      <dsp:nvSpPr>
        <dsp:cNvPr id="0" name=""/>
        <dsp:cNvSpPr/>
      </dsp:nvSpPr>
      <dsp:spPr>
        <a:xfrm>
          <a:off x="7265481" y="1141412"/>
          <a:ext cx="1366935" cy="820161"/>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b="1" u="none" strike="noStrike" kern="1200" dirty="0">
              <a:effectLst/>
            </a:rPr>
            <a:t>Alcohol</a:t>
          </a:r>
        </a:p>
        <a:p>
          <a:pPr marL="0" lvl="0" indent="0" algn="ctr" defTabSz="444500">
            <a:lnSpc>
              <a:spcPct val="90000"/>
            </a:lnSpc>
            <a:spcBef>
              <a:spcPct val="0"/>
            </a:spcBef>
            <a:spcAft>
              <a:spcPct val="35000"/>
            </a:spcAft>
            <a:buNone/>
          </a:pPr>
          <a:r>
            <a:rPr lang="en-US" sz="700" b="1" u="none" strike="noStrike" kern="1200" dirty="0">
              <a:effectLst/>
            </a:rPr>
            <a:t>(</a:t>
          </a:r>
          <a:r>
            <a:rPr lang="en-US" sz="700" u="none" strike="noStrike" kern="1200" dirty="0">
              <a:effectLst/>
            </a:rPr>
            <a:t>Alcohol, recorded per capita (15+) consumption (in </a:t>
          </a:r>
          <a:r>
            <a:rPr lang="en-US" sz="700" u="none" strike="noStrike" kern="1200" dirty="0" err="1">
              <a:effectLst/>
            </a:rPr>
            <a:t>litres</a:t>
          </a:r>
          <a:r>
            <a:rPr lang="en-US" sz="700" u="none" strike="noStrike" kern="1200" dirty="0">
              <a:effectLst/>
            </a:rPr>
            <a:t> of pure alcohol))</a:t>
          </a:r>
          <a:endParaRPr lang="en-US" sz="700" b="1" kern="1200" dirty="0"/>
        </a:p>
      </dsp:txBody>
      <dsp:txXfrm>
        <a:off x="7265481" y="1141412"/>
        <a:ext cx="1366935" cy="820161"/>
      </dsp:txXfrm>
    </dsp:sp>
    <dsp:sp modelId="{A1877EAA-0C1A-43F9-8365-EB0B9BA99516}">
      <dsp:nvSpPr>
        <dsp:cNvPr id="0" name=""/>
        <dsp:cNvSpPr/>
      </dsp:nvSpPr>
      <dsp:spPr>
        <a:xfrm>
          <a:off x="1905292" y="2640329"/>
          <a:ext cx="283795" cy="91440"/>
        </a:xfrm>
        <a:custGeom>
          <a:avLst/>
          <a:gdLst/>
          <a:ahLst/>
          <a:cxnLst/>
          <a:rect l="0" t="0" r="0" b="0"/>
          <a:pathLst>
            <a:path>
              <a:moveTo>
                <a:pt x="0" y="45720"/>
              </a:moveTo>
              <a:lnTo>
                <a:pt x="283795" y="45720"/>
              </a:lnTo>
            </a:path>
          </a:pathLst>
        </a:custGeom>
        <a:noFill/>
        <a:ln w="100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39330" y="2684476"/>
        <a:ext cx="15719" cy="3147"/>
      </dsp:txXfrm>
    </dsp:sp>
    <dsp:sp modelId="{6A3AB492-5726-46A9-AB8F-DCE1622C403A}">
      <dsp:nvSpPr>
        <dsp:cNvPr id="0" name=""/>
        <dsp:cNvSpPr/>
      </dsp:nvSpPr>
      <dsp:spPr>
        <a:xfrm>
          <a:off x="540156" y="2275969"/>
          <a:ext cx="1366935" cy="820161"/>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b="1" u="none" strike="noStrike" kern="1200" dirty="0">
              <a:effectLst/>
            </a:rPr>
            <a:t>under-five deaths           </a:t>
          </a:r>
          <a:r>
            <a:rPr lang="en-US" sz="700" b="1" u="none" strike="noStrike" kern="1200" dirty="0">
              <a:effectLst/>
            </a:rPr>
            <a:t>(</a:t>
          </a:r>
          <a:r>
            <a:rPr lang="en-US" sz="700" u="none" strike="noStrike" kern="1200" dirty="0">
              <a:effectLst/>
            </a:rPr>
            <a:t>Number of under-five deaths per 1000 population)</a:t>
          </a:r>
          <a:endParaRPr lang="en-US" sz="700" b="1" kern="1200" dirty="0"/>
        </a:p>
      </dsp:txBody>
      <dsp:txXfrm>
        <a:off x="540156" y="2275969"/>
        <a:ext cx="1366935" cy="820161"/>
      </dsp:txXfrm>
    </dsp:sp>
    <dsp:sp modelId="{571E7FE4-5D87-4899-83EC-D18404737EA6}">
      <dsp:nvSpPr>
        <dsp:cNvPr id="0" name=""/>
        <dsp:cNvSpPr/>
      </dsp:nvSpPr>
      <dsp:spPr>
        <a:xfrm>
          <a:off x="3586623" y="2640329"/>
          <a:ext cx="283795" cy="91440"/>
        </a:xfrm>
        <a:custGeom>
          <a:avLst/>
          <a:gdLst/>
          <a:ahLst/>
          <a:cxnLst/>
          <a:rect l="0" t="0" r="0" b="0"/>
          <a:pathLst>
            <a:path>
              <a:moveTo>
                <a:pt x="0" y="45720"/>
              </a:moveTo>
              <a:lnTo>
                <a:pt x="283795" y="45720"/>
              </a:lnTo>
            </a:path>
          </a:pathLst>
        </a:custGeom>
        <a:noFill/>
        <a:ln w="100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20661" y="2684476"/>
        <a:ext cx="15719" cy="3147"/>
      </dsp:txXfrm>
    </dsp:sp>
    <dsp:sp modelId="{16C53223-749C-466A-AEA3-54254C7F7A98}">
      <dsp:nvSpPr>
        <dsp:cNvPr id="0" name=""/>
        <dsp:cNvSpPr/>
      </dsp:nvSpPr>
      <dsp:spPr>
        <a:xfrm>
          <a:off x="2221487" y="2275969"/>
          <a:ext cx="1366935" cy="820161"/>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b="1" u="none" strike="noStrike" kern="1200" dirty="0">
              <a:effectLst/>
            </a:rPr>
            <a:t>Polio</a:t>
          </a:r>
        </a:p>
        <a:p>
          <a:pPr marL="0" lvl="0" indent="0" algn="ctr" defTabSz="444500">
            <a:lnSpc>
              <a:spcPct val="90000"/>
            </a:lnSpc>
            <a:spcBef>
              <a:spcPct val="0"/>
            </a:spcBef>
            <a:spcAft>
              <a:spcPct val="35000"/>
            </a:spcAft>
            <a:buNone/>
          </a:pPr>
          <a:r>
            <a:rPr lang="en-US" sz="700" b="1" u="none" strike="noStrike" kern="1200" dirty="0">
              <a:effectLst/>
            </a:rPr>
            <a:t>(</a:t>
          </a:r>
          <a:r>
            <a:rPr lang="en-US" sz="700" u="none" strike="noStrike" kern="1200" dirty="0">
              <a:effectLst/>
            </a:rPr>
            <a:t>Polio (Pol3) immunization coverage among 1-year-olds (%))</a:t>
          </a:r>
          <a:endParaRPr lang="en-US" sz="700" b="1" kern="1200" dirty="0"/>
        </a:p>
      </dsp:txBody>
      <dsp:txXfrm>
        <a:off x="2221487" y="2275969"/>
        <a:ext cx="1366935" cy="820161"/>
      </dsp:txXfrm>
    </dsp:sp>
    <dsp:sp modelId="{ACF43006-CCDC-409F-91E1-FF92496F50A9}">
      <dsp:nvSpPr>
        <dsp:cNvPr id="0" name=""/>
        <dsp:cNvSpPr/>
      </dsp:nvSpPr>
      <dsp:spPr>
        <a:xfrm>
          <a:off x="5267954" y="2640329"/>
          <a:ext cx="283795" cy="91440"/>
        </a:xfrm>
        <a:custGeom>
          <a:avLst/>
          <a:gdLst/>
          <a:ahLst/>
          <a:cxnLst/>
          <a:rect l="0" t="0" r="0" b="0"/>
          <a:pathLst>
            <a:path>
              <a:moveTo>
                <a:pt x="0" y="45720"/>
              </a:moveTo>
              <a:lnTo>
                <a:pt x="283795" y="45720"/>
              </a:lnTo>
            </a:path>
          </a:pathLst>
        </a:custGeom>
        <a:noFill/>
        <a:ln w="100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01992" y="2684476"/>
        <a:ext cx="15719" cy="3147"/>
      </dsp:txXfrm>
    </dsp:sp>
    <dsp:sp modelId="{CBA3BAC5-583C-4F54-A864-729809EF1AB5}">
      <dsp:nvSpPr>
        <dsp:cNvPr id="0" name=""/>
        <dsp:cNvSpPr/>
      </dsp:nvSpPr>
      <dsp:spPr>
        <a:xfrm>
          <a:off x="3902819" y="2275969"/>
          <a:ext cx="1366935" cy="820161"/>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b="1" u="none" strike="noStrike" kern="1200" baseline="0" dirty="0">
              <a:effectLst/>
            </a:rPr>
            <a:t>Total expenditure</a:t>
          </a:r>
          <a:endParaRPr lang="en-US" sz="1000" b="1" kern="1200" baseline="0" dirty="0"/>
        </a:p>
      </dsp:txBody>
      <dsp:txXfrm>
        <a:off x="3902819" y="2275969"/>
        <a:ext cx="1366935" cy="820161"/>
      </dsp:txXfrm>
    </dsp:sp>
    <dsp:sp modelId="{EC0447B7-1516-4F40-AADE-E8F7BF49B69A}">
      <dsp:nvSpPr>
        <dsp:cNvPr id="0" name=""/>
        <dsp:cNvSpPr/>
      </dsp:nvSpPr>
      <dsp:spPr>
        <a:xfrm>
          <a:off x="6949286" y="2640329"/>
          <a:ext cx="283795" cy="91440"/>
        </a:xfrm>
        <a:custGeom>
          <a:avLst/>
          <a:gdLst/>
          <a:ahLst/>
          <a:cxnLst/>
          <a:rect l="0" t="0" r="0" b="0"/>
          <a:pathLst>
            <a:path>
              <a:moveTo>
                <a:pt x="0" y="45720"/>
              </a:moveTo>
              <a:lnTo>
                <a:pt x="283795" y="45720"/>
              </a:lnTo>
            </a:path>
          </a:pathLst>
        </a:custGeom>
        <a:noFill/>
        <a:ln w="100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3323" y="2684476"/>
        <a:ext cx="15719" cy="3147"/>
      </dsp:txXfrm>
    </dsp:sp>
    <dsp:sp modelId="{D0557994-7BF4-4BB5-BA98-D8370B5DEDAF}">
      <dsp:nvSpPr>
        <dsp:cNvPr id="0" name=""/>
        <dsp:cNvSpPr/>
      </dsp:nvSpPr>
      <dsp:spPr>
        <a:xfrm>
          <a:off x="5584150" y="2275969"/>
          <a:ext cx="1366935" cy="820161"/>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b="1" u="none" strike="noStrike" kern="1200" dirty="0">
              <a:effectLst/>
            </a:rPr>
            <a:t>Diphtheria</a:t>
          </a:r>
        </a:p>
        <a:p>
          <a:pPr marL="0" lvl="0" indent="0" algn="ctr" defTabSz="444500">
            <a:lnSpc>
              <a:spcPct val="90000"/>
            </a:lnSpc>
            <a:spcBef>
              <a:spcPct val="0"/>
            </a:spcBef>
            <a:spcAft>
              <a:spcPct val="35000"/>
            </a:spcAft>
            <a:buNone/>
          </a:pPr>
          <a:r>
            <a:rPr lang="en-US" sz="700" b="1" kern="1200" dirty="0"/>
            <a:t>(</a:t>
          </a:r>
          <a:r>
            <a:rPr lang="en-US" sz="700" u="none" strike="noStrike" kern="1200" dirty="0">
              <a:effectLst/>
            </a:rPr>
            <a:t>Diphtheria tetanus toxoid and pertussis (DTP3) immunization coverage among 1-year-olds (%))</a:t>
          </a:r>
          <a:endParaRPr lang="en-US" sz="700" b="1" kern="1200" dirty="0"/>
        </a:p>
      </dsp:txBody>
      <dsp:txXfrm>
        <a:off x="5584150" y="2275969"/>
        <a:ext cx="1366935" cy="820161"/>
      </dsp:txXfrm>
    </dsp:sp>
    <dsp:sp modelId="{276DA5CF-15C1-40D7-A730-00FBDAB16C3F}">
      <dsp:nvSpPr>
        <dsp:cNvPr id="0" name=""/>
        <dsp:cNvSpPr/>
      </dsp:nvSpPr>
      <dsp:spPr>
        <a:xfrm>
          <a:off x="1223624" y="3094330"/>
          <a:ext cx="6725324" cy="283795"/>
        </a:xfrm>
        <a:custGeom>
          <a:avLst/>
          <a:gdLst/>
          <a:ahLst/>
          <a:cxnLst/>
          <a:rect l="0" t="0" r="0" b="0"/>
          <a:pathLst>
            <a:path>
              <a:moveTo>
                <a:pt x="6725324" y="0"/>
              </a:moveTo>
              <a:lnTo>
                <a:pt x="6725324" y="158997"/>
              </a:lnTo>
              <a:lnTo>
                <a:pt x="0" y="158997"/>
              </a:lnTo>
              <a:lnTo>
                <a:pt x="0" y="283795"/>
              </a:lnTo>
            </a:path>
          </a:pathLst>
        </a:custGeom>
        <a:noFill/>
        <a:ln w="100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17970" y="3234654"/>
        <a:ext cx="336633" cy="3147"/>
      </dsp:txXfrm>
    </dsp:sp>
    <dsp:sp modelId="{E673B4EA-00AA-4FD6-975D-D898C0816663}">
      <dsp:nvSpPr>
        <dsp:cNvPr id="0" name=""/>
        <dsp:cNvSpPr/>
      </dsp:nvSpPr>
      <dsp:spPr>
        <a:xfrm>
          <a:off x="7265481" y="2275969"/>
          <a:ext cx="1366935" cy="820161"/>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b="1" u="none" strike="noStrike" kern="1200" dirty="0">
              <a:effectLst/>
            </a:rPr>
            <a:t>HIV/AIDS</a:t>
          </a:r>
        </a:p>
        <a:p>
          <a:pPr marL="0" lvl="0" indent="0" algn="ctr" defTabSz="444500">
            <a:lnSpc>
              <a:spcPct val="90000"/>
            </a:lnSpc>
            <a:spcBef>
              <a:spcPct val="0"/>
            </a:spcBef>
            <a:spcAft>
              <a:spcPct val="35000"/>
            </a:spcAft>
            <a:buNone/>
          </a:pPr>
          <a:r>
            <a:rPr lang="en-US" sz="700" b="1" u="none" strike="noStrike" kern="1200" dirty="0">
              <a:effectLst/>
            </a:rPr>
            <a:t>(</a:t>
          </a:r>
          <a:r>
            <a:rPr lang="en-US" sz="700" u="none" strike="noStrike" kern="1200" dirty="0">
              <a:effectLst/>
            </a:rPr>
            <a:t>Deaths per 1 000 live births HIV/AIDS (0-4 years)</a:t>
          </a:r>
          <a:endParaRPr lang="en-US" sz="700" b="1" kern="1200" dirty="0"/>
        </a:p>
      </dsp:txBody>
      <dsp:txXfrm>
        <a:off x="7265481" y="2275969"/>
        <a:ext cx="1366935" cy="820161"/>
      </dsp:txXfrm>
    </dsp:sp>
    <dsp:sp modelId="{473BABC5-0AA6-4E6C-B924-302222994A14}">
      <dsp:nvSpPr>
        <dsp:cNvPr id="0" name=""/>
        <dsp:cNvSpPr/>
      </dsp:nvSpPr>
      <dsp:spPr>
        <a:xfrm>
          <a:off x="1905292" y="3774886"/>
          <a:ext cx="283795" cy="91440"/>
        </a:xfrm>
        <a:custGeom>
          <a:avLst/>
          <a:gdLst/>
          <a:ahLst/>
          <a:cxnLst/>
          <a:rect l="0" t="0" r="0" b="0"/>
          <a:pathLst>
            <a:path>
              <a:moveTo>
                <a:pt x="0" y="45720"/>
              </a:moveTo>
              <a:lnTo>
                <a:pt x="283795" y="45720"/>
              </a:lnTo>
            </a:path>
          </a:pathLst>
        </a:custGeom>
        <a:noFill/>
        <a:ln w="100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39330" y="3819033"/>
        <a:ext cx="15719" cy="3147"/>
      </dsp:txXfrm>
    </dsp:sp>
    <dsp:sp modelId="{D9E8D9B9-B488-40A3-BADA-A52A5141172C}">
      <dsp:nvSpPr>
        <dsp:cNvPr id="0" name=""/>
        <dsp:cNvSpPr/>
      </dsp:nvSpPr>
      <dsp:spPr>
        <a:xfrm>
          <a:off x="540156" y="3410526"/>
          <a:ext cx="1366935" cy="820161"/>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b="1" u="none" strike="noStrike" kern="1200" dirty="0">
              <a:effectLst/>
            </a:rPr>
            <a:t>Income composition of resources                       </a:t>
          </a:r>
          <a:r>
            <a:rPr lang="en-US" sz="700" b="1" u="none" strike="noStrike" kern="1200" dirty="0">
              <a:effectLst/>
            </a:rPr>
            <a:t>(</a:t>
          </a:r>
          <a:r>
            <a:rPr lang="en-US" sz="700" u="none" strike="noStrike" kern="1200" dirty="0">
              <a:effectLst/>
            </a:rPr>
            <a:t>Human Development Index in terms of income composition of resources (index ranging from 0 to 1)</a:t>
          </a:r>
          <a:endParaRPr lang="en-US" sz="700" b="1" kern="1200" dirty="0"/>
        </a:p>
      </dsp:txBody>
      <dsp:txXfrm>
        <a:off x="540156" y="3410526"/>
        <a:ext cx="1366935" cy="820161"/>
      </dsp:txXfrm>
    </dsp:sp>
    <dsp:sp modelId="{FE4F02D6-91B3-44F5-B3BB-7428928E5844}">
      <dsp:nvSpPr>
        <dsp:cNvPr id="0" name=""/>
        <dsp:cNvSpPr/>
      </dsp:nvSpPr>
      <dsp:spPr>
        <a:xfrm>
          <a:off x="3586623" y="3774886"/>
          <a:ext cx="283795" cy="91440"/>
        </a:xfrm>
        <a:custGeom>
          <a:avLst/>
          <a:gdLst/>
          <a:ahLst/>
          <a:cxnLst/>
          <a:rect l="0" t="0" r="0" b="0"/>
          <a:pathLst>
            <a:path>
              <a:moveTo>
                <a:pt x="0" y="45720"/>
              </a:moveTo>
              <a:lnTo>
                <a:pt x="283795" y="45720"/>
              </a:lnTo>
            </a:path>
          </a:pathLst>
        </a:custGeom>
        <a:noFill/>
        <a:ln w="100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20661" y="3819033"/>
        <a:ext cx="15719" cy="3147"/>
      </dsp:txXfrm>
    </dsp:sp>
    <dsp:sp modelId="{2641CA86-2006-4435-ACD3-741E232989D7}">
      <dsp:nvSpPr>
        <dsp:cNvPr id="0" name=""/>
        <dsp:cNvSpPr/>
      </dsp:nvSpPr>
      <dsp:spPr>
        <a:xfrm>
          <a:off x="2221487" y="3410526"/>
          <a:ext cx="1366935" cy="820161"/>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b="1" u="none" strike="noStrike" kern="1200" dirty="0">
              <a:effectLst/>
            </a:rPr>
            <a:t>thinness 5-9 years</a:t>
          </a:r>
        </a:p>
        <a:p>
          <a:pPr marL="0" lvl="0" indent="0" algn="ctr" defTabSz="444500">
            <a:lnSpc>
              <a:spcPct val="90000"/>
            </a:lnSpc>
            <a:spcBef>
              <a:spcPct val="0"/>
            </a:spcBef>
            <a:spcAft>
              <a:spcPct val="35000"/>
            </a:spcAft>
            <a:buNone/>
          </a:pPr>
          <a:r>
            <a:rPr lang="en-US" sz="700" u="none" strike="noStrike" kern="1200" dirty="0">
              <a:effectLst/>
            </a:rPr>
            <a:t>(Prevalence of thinness among children for Age 5 to 9(%))</a:t>
          </a:r>
          <a:endParaRPr lang="en-US" sz="700" kern="1200" dirty="0"/>
        </a:p>
      </dsp:txBody>
      <dsp:txXfrm>
        <a:off x="2221487" y="3410526"/>
        <a:ext cx="1366935" cy="820161"/>
      </dsp:txXfrm>
    </dsp:sp>
    <dsp:sp modelId="{2E95DEF4-929B-435C-9DE9-1C56A60034AE}">
      <dsp:nvSpPr>
        <dsp:cNvPr id="0" name=""/>
        <dsp:cNvSpPr/>
      </dsp:nvSpPr>
      <dsp:spPr>
        <a:xfrm>
          <a:off x="5267954" y="3774886"/>
          <a:ext cx="283795" cy="91440"/>
        </a:xfrm>
        <a:custGeom>
          <a:avLst/>
          <a:gdLst/>
          <a:ahLst/>
          <a:cxnLst/>
          <a:rect l="0" t="0" r="0" b="0"/>
          <a:pathLst>
            <a:path>
              <a:moveTo>
                <a:pt x="0" y="45720"/>
              </a:moveTo>
              <a:lnTo>
                <a:pt x="283795" y="45720"/>
              </a:lnTo>
            </a:path>
          </a:pathLst>
        </a:custGeom>
        <a:noFill/>
        <a:ln w="100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01992" y="3819033"/>
        <a:ext cx="15719" cy="3147"/>
      </dsp:txXfrm>
    </dsp:sp>
    <dsp:sp modelId="{1E6FF3EC-04D5-4BC8-B8E1-02008BB6706F}">
      <dsp:nvSpPr>
        <dsp:cNvPr id="0" name=""/>
        <dsp:cNvSpPr/>
      </dsp:nvSpPr>
      <dsp:spPr>
        <a:xfrm>
          <a:off x="3902819" y="3410526"/>
          <a:ext cx="1366935" cy="820161"/>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b="1" u="none" strike="noStrike" kern="1200" dirty="0">
              <a:effectLst/>
            </a:rPr>
            <a:t>thinness 1-19 years</a:t>
          </a:r>
        </a:p>
        <a:p>
          <a:pPr marL="0" lvl="0" indent="0" algn="ctr" defTabSz="444500">
            <a:lnSpc>
              <a:spcPct val="90000"/>
            </a:lnSpc>
            <a:spcBef>
              <a:spcPct val="0"/>
            </a:spcBef>
            <a:spcAft>
              <a:spcPct val="35000"/>
            </a:spcAft>
            <a:buNone/>
          </a:pPr>
          <a:r>
            <a:rPr lang="en-US" sz="700" u="none" strike="noStrike" kern="1200" dirty="0">
              <a:effectLst/>
            </a:rPr>
            <a:t>(Prevalence of thinness among children for Age 5 to 9(%))</a:t>
          </a:r>
          <a:endParaRPr lang="en-US" sz="700" kern="1200" dirty="0"/>
        </a:p>
      </dsp:txBody>
      <dsp:txXfrm>
        <a:off x="3902819" y="3410526"/>
        <a:ext cx="1366935" cy="820161"/>
      </dsp:txXfrm>
    </dsp:sp>
    <dsp:sp modelId="{DCB874C0-4285-4C9B-8E06-66F909D863B8}">
      <dsp:nvSpPr>
        <dsp:cNvPr id="0" name=""/>
        <dsp:cNvSpPr/>
      </dsp:nvSpPr>
      <dsp:spPr>
        <a:xfrm>
          <a:off x="6949286" y="3774886"/>
          <a:ext cx="283795" cy="91440"/>
        </a:xfrm>
        <a:custGeom>
          <a:avLst/>
          <a:gdLst/>
          <a:ahLst/>
          <a:cxnLst/>
          <a:rect l="0" t="0" r="0" b="0"/>
          <a:pathLst>
            <a:path>
              <a:moveTo>
                <a:pt x="0" y="45720"/>
              </a:moveTo>
              <a:lnTo>
                <a:pt x="283795" y="45720"/>
              </a:lnTo>
            </a:path>
          </a:pathLst>
        </a:custGeom>
        <a:noFill/>
        <a:ln w="100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3323" y="3819033"/>
        <a:ext cx="15719" cy="3147"/>
      </dsp:txXfrm>
    </dsp:sp>
    <dsp:sp modelId="{8E70013B-A892-4917-BD89-4574E59A0B7F}">
      <dsp:nvSpPr>
        <dsp:cNvPr id="0" name=""/>
        <dsp:cNvSpPr/>
      </dsp:nvSpPr>
      <dsp:spPr>
        <a:xfrm>
          <a:off x="5584150" y="3410526"/>
          <a:ext cx="1366935" cy="820161"/>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b="1" u="none" strike="noStrike" kern="1200" dirty="0">
              <a:effectLst/>
            </a:rPr>
            <a:t>Population</a:t>
          </a:r>
          <a:endParaRPr lang="en-US" sz="1000" b="1" kern="1200" dirty="0"/>
        </a:p>
      </dsp:txBody>
      <dsp:txXfrm>
        <a:off x="5584150" y="3410526"/>
        <a:ext cx="1366935" cy="820161"/>
      </dsp:txXfrm>
    </dsp:sp>
    <dsp:sp modelId="{5E5149D8-EDA3-4417-9521-06BA5334FB76}">
      <dsp:nvSpPr>
        <dsp:cNvPr id="0" name=""/>
        <dsp:cNvSpPr/>
      </dsp:nvSpPr>
      <dsp:spPr>
        <a:xfrm>
          <a:off x="1223624" y="4228887"/>
          <a:ext cx="6725324" cy="283795"/>
        </a:xfrm>
        <a:custGeom>
          <a:avLst/>
          <a:gdLst/>
          <a:ahLst/>
          <a:cxnLst/>
          <a:rect l="0" t="0" r="0" b="0"/>
          <a:pathLst>
            <a:path>
              <a:moveTo>
                <a:pt x="6725324" y="0"/>
              </a:moveTo>
              <a:lnTo>
                <a:pt x="6725324" y="158997"/>
              </a:lnTo>
              <a:lnTo>
                <a:pt x="0" y="158997"/>
              </a:lnTo>
              <a:lnTo>
                <a:pt x="0" y="283795"/>
              </a:lnTo>
            </a:path>
          </a:pathLst>
        </a:custGeom>
        <a:noFill/>
        <a:ln w="100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17970" y="4369211"/>
        <a:ext cx="336633" cy="3147"/>
      </dsp:txXfrm>
    </dsp:sp>
    <dsp:sp modelId="{1E169F1B-DC8F-42E8-94ED-157C91F5C319}">
      <dsp:nvSpPr>
        <dsp:cNvPr id="0" name=""/>
        <dsp:cNvSpPr/>
      </dsp:nvSpPr>
      <dsp:spPr>
        <a:xfrm>
          <a:off x="7265481" y="3410526"/>
          <a:ext cx="1366935" cy="820161"/>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b="1" u="none" strike="noStrike" kern="1200" dirty="0">
              <a:effectLst/>
            </a:rPr>
            <a:t>GDP</a:t>
          </a:r>
          <a:endParaRPr lang="en-US" sz="1000" b="1" kern="1200" dirty="0"/>
        </a:p>
      </dsp:txBody>
      <dsp:txXfrm>
        <a:off x="7265481" y="3410526"/>
        <a:ext cx="1366935" cy="820161"/>
      </dsp:txXfrm>
    </dsp:sp>
    <dsp:sp modelId="{34ACD2BB-EE3C-4144-8509-1C4B8B3D247D}">
      <dsp:nvSpPr>
        <dsp:cNvPr id="0" name=""/>
        <dsp:cNvSpPr/>
      </dsp:nvSpPr>
      <dsp:spPr>
        <a:xfrm>
          <a:off x="1905292" y="4909443"/>
          <a:ext cx="283795" cy="91440"/>
        </a:xfrm>
        <a:custGeom>
          <a:avLst/>
          <a:gdLst/>
          <a:ahLst/>
          <a:cxnLst/>
          <a:rect l="0" t="0" r="0" b="0"/>
          <a:pathLst>
            <a:path>
              <a:moveTo>
                <a:pt x="0" y="45720"/>
              </a:moveTo>
              <a:lnTo>
                <a:pt x="283795" y="45720"/>
              </a:lnTo>
            </a:path>
          </a:pathLst>
        </a:custGeom>
        <a:noFill/>
        <a:ln w="100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39330" y="4953590"/>
        <a:ext cx="15719" cy="3147"/>
      </dsp:txXfrm>
    </dsp:sp>
    <dsp:sp modelId="{783ECDA6-C80B-43A1-A828-B4EF2DBF05B5}">
      <dsp:nvSpPr>
        <dsp:cNvPr id="0" name=""/>
        <dsp:cNvSpPr/>
      </dsp:nvSpPr>
      <dsp:spPr>
        <a:xfrm>
          <a:off x="540156" y="4545082"/>
          <a:ext cx="1366935" cy="820161"/>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b="1" kern="1200" dirty="0"/>
            <a:t>Schooling</a:t>
          </a:r>
        </a:p>
        <a:p>
          <a:pPr marL="0" lvl="0" indent="0" algn="ctr" defTabSz="444500">
            <a:lnSpc>
              <a:spcPct val="90000"/>
            </a:lnSpc>
            <a:spcBef>
              <a:spcPct val="0"/>
            </a:spcBef>
            <a:spcAft>
              <a:spcPct val="35000"/>
            </a:spcAft>
            <a:buNone/>
          </a:pPr>
          <a:r>
            <a:rPr lang="en-US" sz="700" kern="1200" dirty="0"/>
            <a:t>(</a:t>
          </a:r>
          <a:r>
            <a:rPr lang="en-US" sz="700" u="none" strike="noStrike" kern="1200" dirty="0">
              <a:effectLst/>
            </a:rPr>
            <a:t>Number of years of Schooling(years)</a:t>
          </a:r>
          <a:br>
            <a:rPr lang="en-US" sz="700" u="none" strike="noStrike" kern="1200" dirty="0">
              <a:effectLst/>
            </a:rPr>
          </a:br>
          <a:endParaRPr lang="en-US" sz="700" kern="1200" dirty="0"/>
        </a:p>
      </dsp:txBody>
      <dsp:txXfrm>
        <a:off x="540156" y="4545082"/>
        <a:ext cx="1366935" cy="820161"/>
      </dsp:txXfrm>
    </dsp:sp>
    <dsp:sp modelId="{FA8870DA-C75C-468E-B9B1-78CEF277C0D1}">
      <dsp:nvSpPr>
        <dsp:cNvPr id="0" name=""/>
        <dsp:cNvSpPr/>
      </dsp:nvSpPr>
      <dsp:spPr>
        <a:xfrm>
          <a:off x="2221487" y="4545082"/>
          <a:ext cx="2849213" cy="820161"/>
        </a:xfrm>
        <a:prstGeom prst="rect">
          <a:avLst/>
        </a:prstGeom>
        <a:solidFill>
          <a:schemeClr val="tx2">
            <a:lumMod val="40000"/>
            <a:lumOff val="6000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u="none" strike="noStrike" kern="1200" dirty="0">
              <a:effectLst/>
            </a:rPr>
            <a:t>Life expectancy</a:t>
          </a:r>
        </a:p>
        <a:p>
          <a:pPr marL="0" lvl="0" indent="0" algn="ctr" defTabSz="711200">
            <a:lnSpc>
              <a:spcPct val="90000"/>
            </a:lnSpc>
            <a:spcBef>
              <a:spcPct val="0"/>
            </a:spcBef>
            <a:spcAft>
              <a:spcPct val="35000"/>
            </a:spcAft>
            <a:buNone/>
          </a:pPr>
          <a:r>
            <a:rPr lang="en-US" sz="1400" b="1" u="none" strike="noStrike" kern="1200" dirty="0">
              <a:effectLst/>
            </a:rPr>
            <a:t>[Target Variable] </a:t>
          </a:r>
          <a:endParaRPr lang="en-US" sz="1400" b="1" kern="1200" dirty="0"/>
        </a:p>
      </dsp:txBody>
      <dsp:txXfrm>
        <a:off x="2221487" y="4545082"/>
        <a:ext cx="2849213" cy="82016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95071" y="195071"/>
            <a:ext cx="9363456" cy="6925056"/>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87984" y="941201"/>
            <a:ext cx="7973568" cy="3121152"/>
          </a:xfrm>
        </p:spPr>
        <p:txBody>
          <a:bodyPr anchor="b">
            <a:normAutofit/>
          </a:bodyPr>
          <a:lstStyle>
            <a:lvl1pPr algn="ctr">
              <a:lnSpc>
                <a:spcPct val="85000"/>
              </a:lnSpc>
              <a:defRPr sz="64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67625" y="4127611"/>
            <a:ext cx="7014288" cy="1480709"/>
          </a:xfrm>
        </p:spPr>
        <p:txBody>
          <a:bodyPr>
            <a:normAutofit/>
          </a:bodyPr>
          <a:lstStyle>
            <a:lvl1pPr marL="0" indent="0" algn="ctr">
              <a:spcBef>
                <a:spcPts val="1067"/>
              </a:spcBef>
              <a:buNone/>
              <a:defRPr sz="1920">
                <a:solidFill>
                  <a:srgbClr val="FFFFFF"/>
                </a:solidFill>
              </a:defRPr>
            </a:lvl1pPr>
            <a:lvl2pPr marL="365771" indent="0" algn="ctr">
              <a:buNone/>
              <a:defRPr sz="1920"/>
            </a:lvl2pPr>
            <a:lvl3pPr marL="731543" indent="0" algn="ctr">
              <a:buNone/>
              <a:defRPr sz="1920"/>
            </a:lvl3pPr>
            <a:lvl4pPr marL="1097314" indent="0" algn="ctr">
              <a:buNone/>
              <a:defRPr sz="1600"/>
            </a:lvl4pPr>
            <a:lvl5pPr marL="1463086" indent="0" algn="ctr">
              <a:buNone/>
              <a:defRPr sz="1600"/>
            </a:lvl5pPr>
            <a:lvl6pPr marL="1828857" indent="0" algn="ctr">
              <a:buNone/>
              <a:defRPr sz="1600"/>
            </a:lvl6pPr>
            <a:lvl7pPr marL="2194629" indent="0" algn="ctr">
              <a:buNone/>
              <a:defRPr sz="1600"/>
            </a:lvl7pPr>
            <a:lvl8pPr marL="2560400" indent="0" algn="ctr">
              <a:buNone/>
              <a:defRPr sz="1600"/>
            </a:lvl8pPr>
            <a:lvl9pPr marL="2926171"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9772306-8079-4E03-915C-146C466CD772}" type="datetimeFigureOut">
              <a:rPr lang="en-US" smtClean="0"/>
              <a:t>9/8/2020</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95D5FA7-3E04-4987-B932-9A76FF68CC60}" type="slidenum">
              <a:rPr lang="en-US" smtClean="0"/>
              <a:t>‹#›</a:t>
            </a:fld>
            <a:endParaRPr lang="en-US"/>
          </a:p>
        </p:txBody>
      </p:sp>
      <p:cxnSp>
        <p:nvCxnSpPr>
          <p:cNvPr id="8" name="Straight Connector 7"/>
          <p:cNvCxnSpPr/>
          <p:nvPr/>
        </p:nvCxnSpPr>
        <p:spPr>
          <a:xfrm>
            <a:off x="1582929" y="3982720"/>
            <a:ext cx="658368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220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72306-8079-4E03-915C-146C466CD772}"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D5FA7-3E04-4987-B932-9A76FF68CC60}" type="slidenum">
              <a:rPr lang="en-US" smtClean="0"/>
              <a:t>‹#›</a:t>
            </a:fld>
            <a:endParaRPr lang="en-US"/>
          </a:p>
        </p:txBody>
      </p:sp>
    </p:spTree>
    <p:extLst>
      <p:ext uri="{BB962C8B-B14F-4D97-AF65-F5344CB8AC3E}">
        <p14:creationId xmlns:p14="http://schemas.microsoft.com/office/powerpoint/2010/main" val="1298061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9921" y="812800"/>
            <a:ext cx="1859280" cy="57708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14401" y="812800"/>
            <a:ext cx="5943600" cy="5770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72306-8079-4E03-915C-146C466CD772}"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D5FA7-3E04-4987-B932-9A76FF68CC60}" type="slidenum">
              <a:rPr lang="en-US" smtClean="0"/>
              <a:t>‹#›</a:t>
            </a:fld>
            <a:endParaRPr lang="en-US"/>
          </a:p>
        </p:txBody>
      </p:sp>
    </p:spTree>
    <p:extLst>
      <p:ext uri="{BB962C8B-B14F-4D97-AF65-F5344CB8AC3E}">
        <p14:creationId xmlns:p14="http://schemas.microsoft.com/office/powerpoint/2010/main" val="2771016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067"/>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72306-8079-4E03-915C-146C466CD772}"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D5FA7-3E04-4987-B932-9A76FF68CC60}" type="slidenum">
              <a:rPr lang="en-US" smtClean="0"/>
              <a:t>‹#›</a:t>
            </a:fld>
            <a:endParaRPr lang="en-US"/>
          </a:p>
        </p:txBody>
      </p:sp>
    </p:spTree>
    <p:extLst>
      <p:ext uri="{BB962C8B-B14F-4D97-AF65-F5344CB8AC3E}">
        <p14:creationId xmlns:p14="http://schemas.microsoft.com/office/powerpoint/2010/main" val="2701628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5139" y="1251813"/>
            <a:ext cx="7973568" cy="3121152"/>
          </a:xfrm>
        </p:spPr>
        <p:txBody>
          <a:bodyPr anchor="b">
            <a:noAutofit/>
          </a:bodyPr>
          <a:lstStyle>
            <a:lvl1pPr algn="ctr">
              <a:lnSpc>
                <a:spcPct val="85000"/>
              </a:lnSpc>
              <a:defRPr sz="64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367942" y="4431488"/>
            <a:ext cx="7015277" cy="1454726"/>
          </a:xfrm>
        </p:spPr>
        <p:txBody>
          <a:bodyPr anchor="t">
            <a:normAutofit/>
          </a:bodyPr>
          <a:lstStyle>
            <a:lvl1pPr marL="0" indent="0" algn="ctr">
              <a:buNone/>
              <a:defRPr sz="1920">
                <a:solidFill>
                  <a:schemeClr val="accent1"/>
                </a:solidFill>
              </a:defRPr>
            </a:lvl1pPr>
            <a:lvl2pPr marL="365771" indent="0">
              <a:buNone/>
              <a:defRPr sz="1440">
                <a:solidFill>
                  <a:schemeClr val="tx1">
                    <a:tint val="75000"/>
                  </a:schemeClr>
                </a:solidFill>
              </a:defRPr>
            </a:lvl2pPr>
            <a:lvl3pPr marL="731543" indent="0">
              <a:buNone/>
              <a:defRPr sz="1280">
                <a:solidFill>
                  <a:schemeClr val="tx1">
                    <a:tint val="75000"/>
                  </a:schemeClr>
                </a:solidFill>
              </a:defRPr>
            </a:lvl3pPr>
            <a:lvl4pPr marL="1097314" indent="0">
              <a:buNone/>
              <a:defRPr sz="1120">
                <a:solidFill>
                  <a:schemeClr val="tx1">
                    <a:tint val="75000"/>
                  </a:schemeClr>
                </a:solidFill>
              </a:defRPr>
            </a:lvl4pPr>
            <a:lvl5pPr marL="1463086" indent="0">
              <a:buNone/>
              <a:defRPr sz="1120">
                <a:solidFill>
                  <a:schemeClr val="tx1">
                    <a:tint val="75000"/>
                  </a:schemeClr>
                </a:solidFill>
              </a:defRPr>
            </a:lvl5pPr>
            <a:lvl6pPr marL="1828857" indent="0">
              <a:buNone/>
              <a:defRPr sz="1120">
                <a:solidFill>
                  <a:schemeClr val="tx1">
                    <a:tint val="75000"/>
                  </a:schemeClr>
                </a:solidFill>
              </a:defRPr>
            </a:lvl6pPr>
            <a:lvl7pPr marL="2194629" indent="0">
              <a:buNone/>
              <a:defRPr sz="1120">
                <a:solidFill>
                  <a:schemeClr val="tx1">
                    <a:tint val="75000"/>
                  </a:schemeClr>
                </a:solidFill>
              </a:defRPr>
            </a:lvl7pPr>
            <a:lvl8pPr marL="2560400" indent="0">
              <a:buNone/>
              <a:defRPr sz="1120">
                <a:solidFill>
                  <a:schemeClr val="tx1">
                    <a:tint val="75000"/>
                  </a:schemeClr>
                </a:solidFill>
              </a:defRPr>
            </a:lvl8pPr>
            <a:lvl9pPr marL="2926171" indent="0">
              <a:buNone/>
              <a:defRPr sz="1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772306-8079-4E03-915C-146C466CD772}"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D5FA7-3E04-4987-B932-9A76FF68CC60}" type="slidenum">
              <a:rPr lang="en-US" smtClean="0"/>
              <a:t>‹#›</a:t>
            </a:fld>
            <a:endParaRPr lang="en-US"/>
          </a:p>
        </p:txBody>
      </p:sp>
      <p:cxnSp>
        <p:nvCxnSpPr>
          <p:cNvPr id="7" name="Straight Connector 6"/>
          <p:cNvCxnSpPr/>
          <p:nvPr/>
        </p:nvCxnSpPr>
        <p:spPr>
          <a:xfrm>
            <a:off x="1584961" y="4288435"/>
            <a:ext cx="658368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742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4400" y="2194559"/>
            <a:ext cx="3803904" cy="4291584"/>
          </a:xfrm>
        </p:spPr>
        <p:txBody>
          <a:bodyPr/>
          <a:lstStyle>
            <a:lvl1pPr>
              <a:defRPr sz="1760"/>
            </a:lvl1pPr>
            <a:lvl2pPr>
              <a:defRPr sz="1600"/>
            </a:lvl2pPr>
            <a:lvl3pPr>
              <a:defRPr sz="1440"/>
            </a:lvl3pPr>
            <a:lvl4pPr>
              <a:defRPr sz="1280"/>
            </a:lvl4pPr>
            <a:lvl5pPr>
              <a:defRPr sz="1280"/>
            </a:lvl5pPr>
            <a:lvl6pPr>
              <a:defRPr sz="1280"/>
            </a:lvl6pPr>
            <a:lvl7pPr>
              <a:defRPr sz="1280"/>
            </a:lvl7pPr>
            <a:lvl8pPr>
              <a:defRPr sz="1280"/>
            </a:lvl8pPr>
            <a:lvl9pPr>
              <a:defRPr sz="1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090" y="2194560"/>
            <a:ext cx="3803904" cy="4291584"/>
          </a:xfrm>
        </p:spPr>
        <p:txBody>
          <a:bodyPr/>
          <a:lstStyle>
            <a:lvl1pPr>
              <a:defRPr sz="1760"/>
            </a:lvl1pPr>
            <a:lvl2pPr>
              <a:defRPr sz="1600"/>
            </a:lvl2pPr>
            <a:lvl3pPr>
              <a:defRPr sz="1440"/>
            </a:lvl3pPr>
            <a:lvl4pPr>
              <a:defRPr sz="1280"/>
            </a:lvl4pPr>
            <a:lvl5pPr>
              <a:defRPr sz="1280"/>
            </a:lvl5pPr>
            <a:lvl6pPr>
              <a:defRPr sz="1280"/>
            </a:lvl6pPr>
            <a:lvl7pPr>
              <a:defRPr sz="1280"/>
            </a:lvl7pPr>
            <a:lvl8pPr>
              <a:defRPr sz="1280"/>
            </a:lvl8pPr>
            <a:lvl9pPr>
              <a:defRPr sz="1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772306-8079-4E03-915C-146C466CD772}" type="datetimeFigureOut">
              <a:rPr lang="en-US" smtClean="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D5FA7-3E04-4987-B932-9A76FF68CC60}" type="slidenum">
              <a:rPr lang="en-US" smtClean="0"/>
              <a:t>‹#›</a:t>
            </a:fld>
            <a:endParaRPr lang="en-US"/>
          </a:p>
        </p:txBody>
      </p:sp>
    </p:spTree>
    <p:extLst>
      <p:ext uri="{BB962C8B-B14F-4D97-AF65-F5344CB8AC3E}">
        <p14:creationId xmlns:p14="http://schemas.microsoft.com/office/powerpoint/2010/main" val="3243300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14400" y="2134945"/>
            <a:ext cx="3803904" cy="829056"/>
          </a:xfrm>
        </p:spPr>
        <p:txBody>
          <a:bodyPr anchor="ctr"/>
          <a:lstStyle>
            <a:lvl1pPr marL="0" indent="0">
              <a:spcBef>
                <a:spcPts val="0"/>
              </a:spcBef>
              <a:buNone/>
              <a:defRPr sz="1920" b="1"/>
            </a:lvl1pPr>
            <a:lvl2pPr marL="365771" indent="0">
              <a:buNone/>
              <a:defRPr sz="1600" b="1"/>
            </a:lvl2pPr>
            <a:lvl3pPr marL="731543" indent="0">
              <a:buNone/>
              <a:defRPr sz="1440" b="1"/>
            </a:lvl3pPr>
            <a:lvl4pPr marL="1097314" indent="0">
              <a:buNone/>
              <a:defRPr sz="1280" b="1"/>
            </a:lvl4pPr>
            <a:lvl5pPr marL="1463086" indent="0">
              <a:buNone/>
              <a:defRPr sz="1280" b="1"/>
            </a:lvl5pPr>
            <a:lvl6pPr marL="1828857" indent="0">
              <a:buNone/>
              <a:defRPr sz="1280" b="1"/>
            </a:lvl6pPr>
            <a:lvl7pPr marL="2194629" indent="0">
              <a:buNone/>
              <a:defRPr sz="1280" b="1"/>
            </a:lvl7pPr>
            <a:lvl8pPr marL="2560400" indent="0">
              <a:buNone/>
              <a:defRPr sz="1280" b="1"/>
            </a:lvl8pPr>
            <a:lvl9pPr marL="2926171" indent="0">
              <a:buNone/>
              <a:defRPr sz="1280" b="1"/>
            </a:lvl9pPr>
          </a:lstStyle>
          <a:p>
            <a:pPr lvl="0"/>
            <a:r>
              <a:rPr lang="en-US"/>
              <a:t>Click to edit Master text styles</a:t>
            </a:r>
          </a:p>
        </p:txBody>
      </p:sp>
      <p:sp>
        <p:nvSpPr>
          <p:cNvPr id="4" name="Content Placeholder 3"/>
          <p:cNvSpPr>
            <a:spLocks noGrp="1"/>
          </p:cNvSpPr>
          <p:nvPr>
            <p:ph sz="half" idx="2"/>
          </p:nvPr>
        </p:nvSpPr>
        <p:spPr>
          <a:xfrm>
            <a:off x="914400" y="2902915"/>
            <a:ext cx="3803904" cy="3608832"/>
          </a:xfrm>
        </p:spPr>
        <p:txBody>
          <a:bodyPr/>
          <a:lstStyle>
            <a:lvl1pPr>
              <a:defRPr sz="1760"/>
            </a:lvl1pPr>
            <a:lvl2pPr>
              <a:defRPr sz="1600"/>
            </a:lvl2pPr>
            <a:lvl3pPr>
              <a:defRPr sz="1440"/>
            </a:lvl3pPr>
            <a:lvl4pPr>
              <a:defRPr sz="1280"/>
            </a:lvl4pPr>
            <a:lvl5pPr>
              <a:defRPr sz="1280"/>
            </a:lvl5pPr>
            <a:lvl6pPr>
              <a:defRPr sz="1280"/>
            </a:lvl6pPr>
            <a:lvl7pPr>
              <a:defRPr sz="1280"/>
            </a:lvl7pPr>
            <a:lvl8pPr>
              <a:defRPr sz="1280"/>
            </a:lvl8pPr>
            <a:lvl9pPr>
              <a:defRPr sz="1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5339" y="2132301"/>
            <a:ext cx="3803904" cy="829056"/>
          </a:xfrm>
        </p:spPr>
        <p:txBody>
          <a:bodyPr anchor="ctr"/>
          <a:lstStyle>
            <a:lvl1pPr marL="0" indent="0">
              <a:spcBef>
                <a:spcPts val="0"/>
              </a:spcBef>
              <a:buNone/>
              <a:defRPr sz="1920" b="1"/>
            </a:lvl1pPr>
            <a:lvl2pPr marL="365771" indent="0">
              <a:buNone/>
              <a:defRPr sz="1600" b="1"/>
            </a:lvl2pPr>
            <a:lvl3pPr marL="731543" indent="0">
              <a:buNone/>
              <a:defRPr sz="1440" b="1"/>
            </a:lvl3pPr>
            <a:lvl4pPr marL="1097314" indent="0">
              <a:buNone/>
              <a:defRPr sz="1280" b="1"/>
            </a:lvl4pPr>
            <a:lvl5pPr marL="1463086" indent="0">
              <a:buNone/>
              <a:defRPr sz="1280" b="1"/>
            </a:lvl5pPr>
            <a:lvl6pPr marL="1828857" indent="0">
              <a:buNone/>
              <a:defRPr sz="1280" b="1"/>
            </a:lvl6pPr>
            <a:lvl7pPr marL="2194629" indent="0">
              <a:buNone/>
              <a:defRPr sz="1280" b="1"/>
            </a:lvl7pPr>
            <a:lvl8pPr marL="2560400" indent="0">
              <a:buNone/>
              <a:defRPr sz="1280" b="1"/>
            </a:lvl8pPr>
            <a:lvl9pPr marL="2926171" indent="0">
              <a:buNone/>
              <a:defRPr sz="1280" b="1"/>
            </a:lvl9pPr>
          </a:lstStyle>
          <a:p>
            <a:pPr lvl="0"/>
            <a:r>
              <a:rPr lang="en-US"/>
              <a:t>Click to edit Master text styles</a:t>
            </a:r>
          </a:p>
        </p:txBody>
      </p:sp>
      <p:sp>
        <p:nvSpPr>
          <p:cNvPr id="6" name="Content Placeholder 5"/>
          <p:cNvSpPr>
            <a:spLocks noGrp="1"/>
          </p:cNvSpPr>
          <p:nvPr>
            <p:ph sz="quarter" idx="4"/>
          </p:nvPr>
        </p:nvSpPr>
        <p:spPr>
          <a:xfrm>
            <a:off x="5015339" y="2900610"/>
            <a:ext cx="3803904" cy="3608832"/>
          </a:xfrm>
        </p:spPr>
        <p:txBody>
          <a:bodyPr/>
          <a:lstStyle>
            <a:lvl1pPr>
              <a:defRPr sz="1760"/>
            </a:lvl1pPr>
            <a:lvl2pPr>
              <a:defRPr sz="1600"/>
            </a:lvl2pPr>
            <a:lvl3pPr>
              <a:defRPr sz="1440"/>
            </a:lvl3pPr>
            <a:lvl4pPr>
              <a:defRPr sz="1280"/>
            </a:lvl4pPr>
            <a:lvl5pPr>
              <a:defRPr sz="1280"/>
            </a:lvl5pPr>
            <a:lvl6pPr>
              <a:defRPr sz="1280"/>
            </a:lvl6pPr>
            <a:lvl7pPr>
              <a:defRPr sz="1280"/>
            </a:lvl7pPr>
            <a:lvl8pPr>
              <a:defRPr sz="1280"/>
            </a:lvl8pPr>
            <a:lvl9pPr>
              <a:defRPr sz="1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772306-8079-4E03-915C-146C466CD772}" type="datetimeFigureOut">
              <a:rPr lang="en-US" smtClean="0"/>
              <a:t>9/8/2020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D5FA7-3E04-4987-B932-9A76FF68CC60}" type="slidenum">
              <a:rPr lang="en-US" smtClean="0"/>
              <a:t>‹#›</a:t>
            </a:fld>
            <a:endParaRPr lang="en-US"/>
          </a:p>
        </p:txBody>
      </p:sp>
    </p:spTree>
    <p:extLst>
      <p:ext uri="{BB962C8B-B14F-4D97-AF65-F5344CB8AC3E}">
        <p14:creationId xmlns:p14="http://schemas.microsoft.com/office/powerpoint/2010/main" val="1309569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772306-8079-4E03-915C-146C466CD772}" type="datetimeFigureOut">
              <a:rPr lang="en-US" smtClean="0"/>
              <a:t>9/8/2020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D5FA7-3E04-4987-B932-9A76FF68CC60}" type="slidenum">
              <a:rPr lang="en-US" smtClean="0"/>
              <a:t>‹#›</a:t>
            </a:fld>
            <a:endParaRPr lang="en-US"/>
          </a:p>
        </p:txBody>
      </p:sp>
    </p:spTree>
    <p:extLst>
      <p:ext uri="{BB962C8B-B14F-4D97-AF65-F5344CB8AC3E}">
        <p14:creationId xmlns:p14="http://schemas.microsoft.com/office/powerpoint/2010/main" val="800430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772306-8079-4E03-915C-146C466CD772}" type="datetimeFigureOut">
              <a:rPr lang="en-US" smtClean="0"/>
              <a:t>9/8/2020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D5FA7-3E04-4987-B932-9A76FF68CC60}" type="slidenum">
              <a:rPr lang="en-US" smtClean="0"/>
              <a:t>‹#›</a:t>
            </a:fld>
            <a:endParaRPr lang="en-US"/>
          </a:p>
        </p:txBody>
      </p:sp>
    </p:spTree>
    <p:extLst>
      <p:ext uri="{BB962C8B-B14F-4D97-AF65-F5344CB8AC3E}">
        <p14:creationId xmlns:p14="http://schemas.microsoft.com/office/powerpoint/2010/main" val="399744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170432"/>
            <a:ext cx="3023616" cy="1853184"/>
          </a:xfrm>
        </p:spPr>
        <p:txBody>
          <a:bodyPr anchor="b">
            <a:noAutofit/>
          </a:bodyPr>
          <a:lstStyle>
            <a:lvl1pPr>
              <a:lnSpc>
                <a:spcPct val="90000"/>
              </a:lnSpc>
              <a:defRPr sz="3200" b="0"/>
            </a:lvl1pPr>
          </a:lstStyle>
          <a:p>
            <a:r>
              <a:rPr lang="en-US"/>
              <a:t>Click to edit Master title style</a:t>
            </a:r>
            <a:endParaRPr lang="en-US" dirty="0"/>
          </a:p>
        </p:txBody>
      </p:sp>
      <p:sp>
        <p:nvSpPr>
          <p:cNvPr id="3" name="Content Placeholder 2"/>
          <p:cNvSpPr>
            <a:spLocks noGrp="1"/>
          </p:cNvSpPr>
          <p:nvPr>
            <p:ph idx="1"/>
          </p:nvPr>
        </p:nvSpPr>
        <p:spPr>
          <a:xfrm>
            <a:off x="4404601" y="1170432"/>
            <a:ext cx="4426281" cy="4974336"/>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3023616"/>
            <a:ext cx="3023616" cy="3121152"/>
          </a:xfrm>
        </p:spPr>
        <p:txBody>
          <a:bodyPr>
            <a:normAutofit/>
          </a:bodyPr>
          <a:lstStyle>
            <a:lvl1pPr marL="0" indent="0">
              <a:lnSpc>
                <a:spcPct val="100000"/>
              </a:lnSpc>
              <a:spcBef>
                <a:spcPts val="853"/>
              </a:spcBef>
              <a:buNone/>
              <a:defRPr sz="1360"/>
            </a:lvl1pPr>
            <a:lvl2pPr marL="365771" indent="0">
              <a:buNone/>
              <a:defRPr sz="960"/>
            </a:lvl2pPr>
            <a:lvl3pPr marL="731543" indent="0">
              <a:buNone/>
              <a:defRPr sz="800"/>
            </a:lvl3pPr>
            <a:lvl4pPr marL="1097314" indent="0">
              <a:buNone/>
              <a:defRPr sz="720"/>
            </a:lvl4pPr>
            <a:lvl5pPr marL="1463086" indent="0">
              <a:buNone/>
              <a:defRPr sz="720"/>
            </a:lvl5pPr>
            <a:lvl6pPr marL="1828857" indent="0">
              <a:buNone/>
              <a:defRPr sz="720"/>
            </a:lvl6pPr>
            <a:lvl7pPr marL="2194629" indent="0">
              <a:buNone/>
              <a:defRPr sz="720"/>
            </a:lvl7pPr>
            <a:lvl8pPr marL="2560400" indent="0">
              <a:buNone/>
              <a:defRPr sz="720"/>
            </a:lvl8pPr>
            <a:lvl9pPr marL="2926171" indent="0">
              <a:buNone/>
              <a:defRPr sz="720"/>
            </a:lvl9pPr>
          </a:lstStyle>
          <a:p>
            <a:pPr lvl="0"/>
            <a:r>
              <a:rPr lang="en-US"/>
              <a:t>Click to edit Master text styles</a:t>
            </a:r>
          </a:p>
        </p:txBody>
      </p:sp>
      <p:sp>
        <p:nvSpPr>
          <p:cNvPr id="5" name="Date Placeholder 4"/>
          <p:cNvSpPr>
            <a:spLocks noGrp="1"/>
          </p:cNvSpPr>
          <p:nvPr>
            <p:ph type="dt" sz="half" idx="10"/>
          </p:nvPr>
        </p:nvSpPr>
        <p:spPr/>
        <p:txBody>
          <a:bodyPr/>
          <a:lstStyle/>
          <a:p>
            <a:fld id="{69772306-8079-4E03-915C-146C466CD772}" type="datetimeFigureOut">
              <a:rPr lang="en-US" smtClean="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D5FA7-3E04-4987-B932-9A76FF68CC60}" type="slidenum">
              <a:rPr lang="en-US" smtClean="0"/>
              <a:t>‹#›</a:t>
            </a:fld>
            <a:endParaRPr lang="en-US"/>
          </a:p>
        </p:txBody>
      </p:sp>
    </p:spTree>
    <p:extLst>
      <p:ext uri="{BB962C8B-B14F-4D97-AF65-F5344CB8AC3E}">
        <p14:creationId xmlns:p14="http://schemas.microsoft.com/office/powerpoint/2010/main" val="3140610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170432"/>
            <a:ext cx="3023616" cy="1853184"/>
          </a:xfrm>
        </p:spPr>
        <p:txBody>
          <a:bodyPr anchor="b">
            <a:noAutofit/>
          </a:bodyPr>
          <a:lstStyle>
            <a:lvl1pPr>
              <a:lnSpc>
                <a:spcPct val="90000"/>
              </a:lnSpc>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87048" y="1141171"/>
            <a:ext cx="4541550" cy="4954830"/>
          </a:xfrm>
        </p:spPr>
        <p:txBody>
          <a:bodyPr lIns="274320" tIns="182880" anchor="t">
            <a:normAutofit/>
          </a:bodyPr>
          <a:lstStyle>
            <a:lvl1pPr marL="0" indent="0">
              <a:buNone/>
              <a:defRPr sz="2240"/>
            </a:lvl1pPr>
            <a:lvl2pPr marL="365771" indent="0">
              <a:buNone/>
              <a:defRPr sz="2240"/>
            </a:lvl2pPr>
            <a:lvl3pPr marL="731543" indent="0">
              <a:buNone/>
              <a:defRPr sz="1920"/>
            </a:lvl3pPr>
            <a:lvl4pPr marL="1097314" indent="0">
              <a:buNone/>
              <a:defRPr sz="1600"/>
            </a:lvl4pPr>
            <a:lvl5pPr marL="1463086" indent="0">
              <a:buNone/>
              <a:defRPr sz="1600"/>
            </a:lvl5pPr>
            <a:lvl6pPr marL="1828857" indent="0">
              <a:buNone/>
              <a:defRPr sz="1600"/>
            </a:lvl6pPr>
            <a:lvl7pPr marL="2194629" indent="0">
              <a:buNone/>
              <a:defRPr sz="1600"/>
            </a:lvl7pPr>
            <a:lvl8pPr marL="2560400" indent="0">
              <a:buNone/>
              <a:defRPr sz="1600"/>
            </a:lvl8pPr>
            <a:lvl9pPr marL="2926171"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4400" y="3023616"/>
            <a:ext cx="3023616" cy="3072384"/>
          </a:xfrm>
        </p:spPr>
        <p:txBody>
          <a:bodyPr>
            <a:normAutofit/>
          </a:bodyPr>
          <a:lstStyle>
            <a:lvl1pPr marL="0" indent="0">
              <a:lnSpc>
                <a:spcPct val="100000"/>
              </a:lnSpc>
              <a:spcBef>
                <a:spcPts val="853"/>
              </a:spcBef>
              <a:buNone/>
              <a:defRPr sz="1360"/>
            </a:lvl1pPr>
            <a:lvl2pPr marL="365771" indent="0">
              <a:buNone/>
              <a:defRPr sz="960"/>
            </a:lvl2pPr>
            <a:lvl3pPr marL="731543" indent="0">
              <a:buNone/>
              <a:defRPr sz="800"/>
            </a:lvl3pPr>
            <a:lvl4pPr marL="1097314" indent="0">
              <a:buNone/>
              <a:defRPr sz="720"/>
            </a:lvl4pPr>
            <a:lvl5pPr marL="1463086" indent="0">
              <a:buNone/>
              <a:defRPr sz="720"/>
            </a:lvl5pPr>
            <a:lvl6pPr marL="1828857" indent="0">
              <a:buNone/>
              <a:defRPr sz="720"/>
            </a:lvl6pPr>
            <a:lvl7pPr marL="2194629" indent="0">
              <a:buNone/>
              <a:defRPr sz="720"/>
            </a:lvl7pPr>
            <a:lvl8pPr marL="2560400" indent="0">
              <a:buNone/>
              <a:defRPr sz="720"/>
            </a:lvl8pPr>
            <a:lvl9pPr marL="2926171" indent="0">
              <a:buNone/>
              <a:defRPr sz="720"/>
            </a:lvl9pPr>
          </a:lstStyle>
          <a:p>
            <a:pPr lvl="0"/>
            <a:r>
              <a:rPr lang="en-US"/>
              <a:t>Click to edit Master text styles</a:t>
            </a:r>
          </a:p>
        </p:txBody>
      </p:sp>
      <p:sp>
        <p:nvSpPr>
          <p:cNvPr id="5" name="Date Placeholder 4"/>
          <p:cNvSpPr>
            <a:spLocks noGrp="1"/>
          </p:cNvSpPr>
          <p:nvPr>
            <p:ph type="dt" sz="half" idx="10"/>
          </p:nvPr>
        </p:nvSpPr>
        <p:spPr/>
        <p:txBody>
          <a:bodyPr/>
          <a:lstStyle/>
          <a:p>
            <a:fld id="{69772306-8079-4E03-915C-146C466CD772}" type="datetimeFigureOut">
              <a:rPr lang="en-US" smtClean="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D5FA7-3E04-4987-B932-9A76FF68CC60}" type="slidenum">
              <a:rPr lang="en-US" smtClean="0"/>
              <a:t>‹#›</a:t>
            </a:fld>
            <a:endParaRPr lang="en-US"/>
          </a:p>
        </p:txBody>
      </p:sp>
    </p:spTree>
    <p:extLst>
      <p:ext uri="{BB962C8B-B14F-4D97-AF65-F5344CB8AC3E}">
        <p14:creationId xmlns:p14="http://schemas.microsoft.com/office/powerpoint/2010/main" val="346522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95072" y="195072"/>
            <a:ext cx="9363456" cy="692505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14400" y="650240"/>
            <a:ext cx="7900416" cy="1446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4401" y="2194560"/>
            <a:ext cx="7898297" cy="43078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4397" y="6638751"/>
            <a:ext cx="1863260" cy="389467"/>
          </a:xfrm>
          <a:prstGeom prst="rect">
            <a:avLst/>
          </a:prstGeom>
        </p:spPr>
        <p:txBody>
          <a:bodyPr vert="horz" lIns="91440" tIns="45720" rIns="91440" bIns="45720" rtlCol="0" anchor="ctr"/>
          <a:lstStyle>
            <a:lvl1pPr algn="l">
              <a:defRPr sz="1067">
                <a:solidFill>
                  <a:schemeClr val="accent1"/>
                </a:solidFill>
              </a:defRPr>
            </a:lvl1pPr>
          </a:lstStyle>
          <a:p>
            <a:fld id="{69772306-8079-4E03-915C-146C466CD772}" type="datetimeFigureOut">
              <a:rPr lang="en-US" smtClean="0"/>
              <a:t>9/8/2020</a:t>
            </a:fld>
            <a:endParaRPr lang="en-US"/>
          </a:p>
        </p:txBody>
      </p:sp>
      <p:sp>
        <p:nvSpPr>
          <p:cNvPr id="5" name="Footer Placeholder 4"/>
          <p:cNvSpPr>
            <a:spLocks noGrp="1"/>
          </p:cNvSpPr>
          <p:nvPr>
            <p:ph type="ftr" sz="quarter" idx="3"/>
          </p:nvPr>
        </p:nvSpPr>
        <p:spPr>
          <a:xfrm>
            <a:off x="3159319" y="6638751"/>
            <a:ext cx="3774220" cy="389467"/>
          </a:xfrm>
          <a:prstGeom prst="rect">
            <a:avLst/>
          </a:prstGeom>
        </p:spPr>
        <p:txBody>
          <a:bodyPr vert="horz" lIns="91440" tIns="45720" rIns="91440" bIns="45720" rtlCol="0" anchor="ctr"/>
          <a:lstStyle>
            <a:lvl1pPr algn="ctr">
              <a:defRPr sz="1067">
                <a:solidFill>
                  <a:schemeClr val="accent1"/>
                </a:solidFill>
              </a:defRPr>
            </a:lvl1pPr>
          </a:lstStyle>
          <a:p>
            <a:endParaRPr lang="en-US"/>
          </a:p>
        </p:txBody>
      </p:sp>
      <p:sp>
        <p:nvSpPr>
          <p:cNvPr id="6" name="Slide Number Placeholder 5"/>
          <p:cNvSpPr>
            <a:spLocks noGrp="1"/>
          </p:cNvSpPr>
          <p:nvPr>
            <p:ph type="sldNum" sz="quarter" idx="4"/>
          </p:nvPr>
        </p:nvSpPr>
        <p:spPr>
          <a:xfrm>
            <a:off x="7463625" y="6638751"/>
            <a:ext cx="1364974" cy="389467"/>
          </a:xfrm>
          <a:prstGeom prst="rect">
            <a:avLst/>
          </a:prstGeom>
        </p:spPr>
        <p:txBody>
          <a:bodyPr vert="horz" lIns="91440" tIns="45720" rIns="91440" bIns="45720" rtlCol="0" anchor="ctr"/>
          <a:lstStyle>
            <a:lvl1pPr algn="r">
              <a:defRPr sz="1067">
                <a:solidFill>
                  <a:schemeClr val="accent1"/>
                </a:solidFill>
              </a:defRPr>
            </a:lvl1pPr>
          </a:lstStyle>
          <a:p>
            <a:fld id="{195D5FA7-3E04-4987-B932-9A76FF68CC60}" type="slidenum">
              <a:rPr lang="en-US" smtClean="0"/>
              <a:t>‹#›</a:t>
            </a:fld>
            <a:endParaRPr lang="en-US"/>
          </a:p>
        </p:txBody>
      </p:sp>
    </p:spTree>
    <p:extLst>
      <p:ext uri="{BB962C8B-B14F-4D97-AF65-F5344CB8AC3E}">
        <p14:creationId xmlns:p14="http://schemas.microsoft.com/office/powerpoint/2010/main" val="222953285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731543" rtl="0" eaLnBrk="1" latinLnBrk="0" hangingPunct="1">
        <a:lnSpc>
          <a:spcPct val="90000"/>
        </a:lnSpc>
        <a:spcBef>
          <a:spcPct val="0"/>
        </a:spcBef>
        <a:buNone/>
        <a:defRPr sz="4267" kern="1200">
          <a:solidFill>
            <a:schemeClr val="accent1"/>
          </a:solidFill>
          <a:latin typeface="+mj-lt"/>
          <a:ea typeface="+mj-ea"/>
          <a:cs typeface="+mj-cs"/>
        </a:defRPr>
      </a:lvl1pPr>
    </p:titleStyle>
    <p:bodyStyle>
      <a:lvl1pPr marL="182886" indent="-146309" algn="l" defTabSz="731543" rtl="0" eaLnBrk="1" latinLnBrk="0" hangingPunct="1">
        <a:lnSpc>
          <a:spcPct val="90000"/>
        </a:lnSpc>
        <a:spcBef>
          <a:spcPts val="1067"/>
        </a:spcBef>
        <a:buClr>
          <a:schemeClr val="accent1"/>
        </a:buClr>
        <a:buSzPct val="80000"/>
        <a:buFont typeface="Corbel" pitchFamily="34" charset="0"/>
        <a:buChar char="•"/>
        <a:defRPr sz="2133" kern="1200">
          <a:solidFill>
            <a:schemeClr val="accent1"/>
          </a:solidFill>
          <a:latin typeface="+mn-lt"/>
          <a:ea typeface="+mn-ea"/>
          <a:cs typeface="+mn-cs"/>
        </a:defRPr>
      </a:lvl1pPr>
      <a:lvl2pPr marL="365771" indent="-146309" algn="l" defTabSz="731543" rtl="0" eaLnBrk="1" latinLnBrk="0" hangingPunct="1">
        <a:lnSpc>
          <a:spcPct val="90000"/>
        </a:lnSpc>
        <a:spcBef>
          <a:spcPts val="160"/>
        </a:spcBef>
        <a:spcAft>
          <a:spcPts val="320"/>
        </a:spcAft>
        <a:buClr>
          <a:schemeClr val="accent1"/>
        </a:buClr>
        <a:buSzPct val="80000"/>
        <a:buFont typeface="Corbel" pitchFamily="34" charset="0"/>
        <a:buChar char="•"/>
        <a:defRPr sz="1920" kern="1200">
          <a:solidFill>
            <a:schemeClr val="accent1"/>
          </a:solidFill>
          <a:latin typeface="+mn-lt"/>
          <a:ea typeface="+mn-ea"/>
          <a:cs typeface="+mn-cs"/>
        </a:defRPr>
      </a:lvl2pPr>
      <a:lvl3pPr marL="585234" indent="-146309" algn="l" defTabSz="731543" rtl="0" eaLnBrk="1" latinLnBrk="0" hangingPunct="1">
        <a:lnSpc>
          <a:spcPct val="90000"/>
        </a:lnSpc>
        <a:spcBef>
          <a:spcPts val="160"/>
        </a:spcBef>
        <a:spcAft>
          <a:spcPts val="320"/>
        </a:spcAft>
        <a:buClr>
          <a:schemeClr val="accent1"/>
        </a:buClr>
        <a:buSzPct val="80000"/>
        <a:buFont typeface="Corbel" pitchFamily="34" charset="0"/>
        <a:buChar char="•"/>
        <a:defRPr sz="1707" kern="1200">
          <a:solidFill>
            <a:schemeClr val="accent1"/>
          </a:solidFill>
          <a:latin typeface="+mn-lt"/>
          <a:ea typeface="+mn-ea"/>
          <a:cs typeface="+mn-cs"/>
        </a:defRPr>
      </a:lvl3pPr>
      <a:lvl4pPr marL="804697" indent="-146309" algn="l" defTabSz="731543" rtl="0" eaLnBrk="1" latinLnBrk="0" hangingPunct="1">
        <a:lnSpc>
          <a:spcPct val="90000"/>
        </a:lnSpc>
        <a:spcBef>
          <a:spcPts val="160"/>
        </a:spcBef>
        <a:spcAft>
          <a:spcPts val="320"/>
        </a:spcAft>
        <a:buClr>
          <a:schemeClr val="accent1"/>
        </a:buClr>
        <a:buSzPct val="80000"/>
        <a:buFont typeface="Corbel" pitchFamily="34" charset="0"/>
        <a:buChar char="•"/>
        <a:defRPr sz="1493" kern="1200">
          <a:solidFill>
            <a:schemeClr val="accent1"/>
          </a:solidFill>
          <a:latin typeface="+mn-lt"/>
          <a:ea typeface="+mn-ea"/>
          <a:cs typeface="+mn-cs"/>
        </a:defRPr>
      </a:lvl4pPr>
      <a:lvl5pPr marL="981492" indent="-146309" algn="l" defTabSz="731543" rtl="0" eaLnBrk="1" latinLnBrk="0" hangingPunct="1">
        <a:lnSpc>
          <a:spcPct val="90000"/>
        </a:lnSpc>
        <a:spcBef>
          <a:spcPts val="160"/>
        </a:spcBef>
        <a:spcAft>
          <a:spcPts val="320"/>
        </a:spcAft>
        <a:buClr>
          <a:schemeClr val="accent1"/>
        </a:buClr>
        <a:buSzPct val="80000"/>
        <a:buFont typeface="Corbel" pitchFamily="34" charset="0"/>
        <a:buChar char="•"/>
        <a:defRPr sz="1493" kern="1200">
          <a:solidFill>
            <a:schemeClr val="accent1"/>
          </a:solidFill>
          <a:latin typeface="+mn-lt"/>
          <a:ea typeface="+mn-ea"/>
          <a:cs typeface="+mn-cs"/>
        </a:defRPr>
      </a:lvl5pPr>
      <a:lvl6pPr marL="1173370" indent="-182886" algn="l" defTabSz="731543" rtl="0" eaLnBrk="1" latinLnBrk="0" hangingPunct="1">
        <a:lnSpc>
          <a:spcPct val="90000"/>
        </a:lnSpc>
        <a:spcBef>
          <a:spcPts val="160"/>
        </a:spcBef>
        <a:spcAft>
          <a:spcPts val="320"/>
        </a:spcAft>
        <a:buClr>
          <a:schemeClr val="accent1"/>
        </a:buClr>
        <a:buSzPct val="80000"/>
        <a:buFont typeface="Corbel" pitchFamily="34" charset="0"/>
        <a:buChar char="•"/>
        <a:defRPr sz="1493" kern="1200">
          <a:solidFill>
            <a:schemeClr val="accent1"/>
          </a:solidFill>
          <a:latin typeface="+mn-lt"/>
          <a:ea typeface="+mn-ea"/>
          <a:cs typeface="+mn-cs"/>
        </a:defRPr>
      </a:lvl6pPr>
      <a:lvl7pPr marL="1386710" indent="-182886" algn="l" defTabSz="731543" rtl="0" eaLnBrk="1" latinLnBrk="0" hangingPunct="1">
        <a:lnSpc>
          <a:spcPct val="90000"/>
        </a:lnSpc>
        <a:spcBef>
          <a:spcPts val="160"/>
        </a:spcBef>
        <a:spcAft>
          <a:spcPts val="320"/>
        </a:spcAft>
        <a:buClr>
          <a:schemeClr val="accent1"/>
        </a:buClr>
        <a:buSzPct val="80000"/>
        <a:buFont typeface="Corbel" pitchFamily="34" charset="0"/>
        <a:buChar char="•"/>
        <a:defRPr sz="1493" kern="1200">
          <a:solidFill>
            <a:schemeClr val="accent1"/>
          </a:solidFill>
          <a:latin typeface="+mn-lt"/>
          <a:ea typeface="+mn-ea"/>
          <a:cs typeface="+mn-cs"/>
        </a:defRPr>
      </a:lvl7pPr>
      <a:lvl8pPr marL="1600050" indent="-182886" algn="l" defTabSz="731543" rtl="0" eaLnBrk="1" latinLnBrk="0" hangingPunct="1">
        <a:lnSpc>
          <a:spcPct val="90000"/>
        </a:lnSpc>
        <a:spcBef>
          <a:spcPts val="160"/>
        </a:spcBef>
        <a:spcAft>
          <a:spcPts val="320"/>
        </a:spcAft>
        <a:buClr>
          <a:schemeClr val="accent1"/>
        </a:buClr>
        <a:buSzPct val="80000"/>
        <a:buFont typeface="Corbel" pitchFamily="34" charset="0"/>
        <a:buChar char="•"/>
        <a:defRPr sz="1493" kern="1200">
          <a:solidFill>
            <a:schemeClr val="accent1"/>
          </a:solidFill>
          <a:latin typeface="+mn-lt"/>
          <a:ea typeface="+mn-ea"/>
          <a:cs typeface="+mn-cs"/>
        </a:defRPr>
      </a:lvl8pPr>
      <a:lvl9pPr marL="1813390" indent="-182886" algn="l" defTabSz="731543" rtl="0" eaLnBrk="1" latinLnBrk="0" hangingPunct="1">
        <a:lnSpc>
          <a:spcPct val="90000"/>
        </a:lnSpc>
        <a:spcBef>
          <a:spcPts val="160"/>
        </a:spcBef>
        <a:spcAft>
          <a:spcPts val="320"/>
        </a:spcAft>
        <a:buClr>
          <a:schemeClr val="accent1"/>
        </a:buClr>
        <a:buSzPct val="80000"/>
        <a:buFont typeface="Corbel" pitchFamily="34" charset="0"/>
        <a:buChar char="•"/>
        <a:defRPr sz="1493" kern="1200">
          <a:solidFill>
            <a:schemeClr val="accent1"/>
          </a:solidFill>
          <a:latin typeface="+mn-lt"/>
          <a:ea typeface="+mn-ea"/>
          <a:cs typeface="+mn-cs"/>
        </a:defRPr>
      </a:lvl9pPr>
    </p:bodyStyle>
    <p:otherStyle>
      <a:defPPr>
        <a:defRPr lang="en-US"/>
      </a:defPPr>
      <a:lvl1pPr marL="0" algn="l" defTabSz="731543" rtl="0" eaLnBrk="1" latinLnBrk="0" hangingPunct="1">
        <a:defRPr sz="1440" kern="1200">
          <a:solidFill>
            <a:schemeClr val="tx1"/>
          </a:solidFill>
          <a:latin typeface="+mn-lt"/>
          <a:ea typeface="+mn-ea"/>
          <a:cs typeface="+mn-cs"/>
        </a:defRPr>
      </a:lvl1pPr>
      <a:lvl2pPr marL="365771" algn="l" defTabSz="731543" rtl="0" eaLnBrk="1" latinLnBrk="0" hangingPunct="1">
        <a:defRPr sz="1440" kern="1200">
          <a:solidFill>
            <a:schemeClr val="tx1"/>
          </a:solidFill>
          <a:latin typeface="+mn-lt"/>
          <a:ea typeface="+mn-ea"/>
          <a:cs typeface="+mn-cs"/>
        </a:defRPr>
      </a:lvl2pPr>
      <a:lvl3pPr marL="731543" algn="l" defTabSz="731543" rtl="0" eaLnBrk="1" latinLnBrk="0" hangingPunct="1">
        <a:defRPr sz="1440" kern="1200">
          <a:solidFill>
            <a:schemeClr val="tx1"/>
          </a:solidFill>
          <a:latin typeface="+mn-lt"/>
          <a:ea typeface="+mn-ea"/>
          <a:cs typeface="+mn-cs"/>
        </a:defRPr>
      </a:lvl3pPr>
      <a:lvl4pPr marL="1097314" algn="l" defTabSz="731543" rtl="0" eaLnBrk="1" latinLnBrk="0" hangingPunct="1">
        <a:defRPr sz="1440" kern="1200">
          <a:solidFill>
            <a:schemeClr val="tx1"/>
          </a:solidFill>
          <a:latin typeface="+mn-lt"/>
          <a:ea typeface="+mn-ea"/>
          <a:cs typeface="+mn-cs"/>
        </a:defRPr>
      </a:lvl4pPr>
      <a:lvl5pPr marL="1463086" algn="l" defTabSz="731543" rtl="0" eaLnBrk="1" latinLnBrk="0" hangingPunct="1">
        <a:defRPr sz="1440" kern="1200">
          <a:solidFill>
            <a:schemeClr val="tx1"/>
          </a:solidFill>
          <a:latin typeface="+mn-lt"/>
          <a:ea typeface="+mn-ea"/>
          <a:cs typeface="+mn-cs"/>
        </a:defRPr>
      </a:lvl5pPr>
      <a:lvl6pPr marL="1828857" algn="l" defTabSz="731543" rtl="0" eaLnBrk="1" latinLnBrk="0" hangingPunct="1">
        <a:defRPr sz="1440" kern="1200">
          <a:solidFill>
            <a:schemeClr val="tx1"/>
          </a:solidFill>
          <a:latin typeface="+mn-lt"/>
          <a:ea typeface="+mn-ea"/>
          <a:cs typeface="+mn-cs"/>
        </a:defRPr>
      </a:lvl6pPr>
      <a:lvl7pPr marL="2194629" algn="l" defTabSz="731543" rtl="0" eaLnBrk="1" latinLnBrk="0" hangingPunct="1">
        <a:defRPr sz="1440" kern="1200">
          <a:solidFill>
            <a:schemeClr val="tx1"/>
          </a:solidFill>
          <a:latin typeface="+mn-lt"/>
          <a:ea typeface="+mn-ea"/>
          <a:cs typeface="+mn-cs"/>
        </a:defRPr>
      </a:lvl7pPr>
      <a:lvl8pPr marL="2560400" algn="l" defTabSz="731543" rtl="0" eaLnBrk="1" latinLnBrk="0" hangingPunct="1">
        <a:defRPr sz="1440" kern="1200">
          <a:solidFill>
            <a:schemeClr val="tx1"/>
          </a:solidFill>
          <a:latin typeface="+mn-lt"/>
          <a:ea typeface="+mn-ea"/>
          <a:cs typeface="+mn-cs"/>
        </a:defRPr>
      </a:lvl8pPr>
      <a:lvl9pPr marL="2926171" algn="l" defTabSz="731543"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kumarajarshi/life-expectancy-who"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B3E80-B976-46F1-B84B-EE168AD5710B}"/>
              </a:ext>
            </a:extLst>
          </p:cNvPr>
          <p:cNvSpPr>
            <a:spLocks noGrp="1"/>
          </p:cNvSpPr>
          <p:nvPr>
            <p:ph type="title"/>
          </p:nvPr>
        </p:nvSpPr>
        <p:spPr>
          <a:xfrm>
            <a:off x="1986563" y="338945"/>
            <a:ext cx="5200649" cy="692769"/>
          </a:xfrm>
        </p:spPr>
        <p:txBody>
          <a:bodyPr>
            <a:normAutofit/>
          </a:bodyPr>
          <a:lstStyle/>
          <a:p>
            <a:pPr algn="ctr"/>
            <a:r>
              <a:rPr lang="en-US" sz="4050" b="1" dirty="0"/>
              <a:t>Regression Summary</a:t>
            </a:r>
          </a:p>
        </p:txBody>
      </p:sp>
      <p:sp>
        <p:nvSpPr>
          <p:cNvPr id="3" name="Content Placeholder 2">
            <a:extLst>
              <a:ext uri="{FF2B5EF4-FFF2-40B4-BE49-F238E27FC236}">
                <a16:creationId xmlns:a16="http://schemas.microsoft.com/office/drawing/2014/main" id="{BB6295AF-48C4-45C4-BFD2-2645F89EDD28}"/>
              </a:ext>
            </a:extLst>
          </p:cNvPr>
          <p:cNvSpPr>
            <a:spLocks noGrp="1"/>
          </p:cNvSpPr>
          <p:nvPr>
            <p:ph idx="1"/>
          </p:nvPr>
        </p:nvSpPr>
        <p:spPr>
          <a:xfrm>
            <a:off x="1903738" y="1106084"/>
            <a:ext cx="5337645" cy="1703794"/>
          </a:xfrm>
        </p:spPr>
        <p:txBody>
          <a:bodyPr>
            <a:normAutofit/>
          </a:bodyPr>
          <a:lstStyle/>
          <a:p>
            <a:pPr marL="21946" indent="0" algn="ctr">
              <a:buNone/>
            </a:pPr>
            <a:r>
              <a:rPr lang="en-US" sz="2700" b="1" dirty="0"/>
              <a:t>Life Expectancy (WHO)</a:t>
            </a:r>
          </a:p>
          <a:p>
            <a:endParaRPr lang="en-US" sz="864" dirty="0"/>
          </a:p>
        </p:txBody>
      </p:sp>
      <p:pic>
        <p:nvPicPr>
          <p:cNvPr id="6" name="Picture 5">
            <a:extLst>
              <a:ext uri="{FF2B5EF4-FFF2-40B4-BE49-F238E27FC236}">
                <a16:creationId xmlns:a16="http://schemas.microsoft.com/office/drawing/2014/main" id="{45A7BD5A-902F-4EA7-8E3A-6C4A12D5A683}"/>
              </a:ext>
            </a:extLst>
          </p:cNvPr>
          <p:cNvPicPr>
            <a:picLocks noChangeAspect="1"/>
          </p:cNvPicPr>
          <p:nvPr/>
        </p:nvPicPr>
        <p:blipFill rotWithShape="1">
          <a:blip r:embed="rId2"/>
          <a:srcRect l="25941" t="1445" r="14966" b="11043"/>
          <a:stretch/>
        </p:blipFill>
        <p:spPr>
          <a:xfrm>
            <a:off x="1076325" y="1962150"/>
            <a:ext cx="7696199" cy="4876800"/>
          </a:xfrm>
          <a:prstGeom prst="rect">
            <a:avLst/>
          </a:prstGeom>
        </p:spPr>
      </p:pic>
    </p:spTree>
    <p:extLst>
      <p:ext uri="{BB962C8B-B14F-4D97-AF65-F5344CB8AC3E}">
        <p14:creationId xmlns:p14="http://schemas.microsoft.com/office/powerpoint/2010/main" val="2351233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1EF6FD-390F-409D-B70E-A00895657F5E}"/>
              </a:ext>
            </a:extLst>
          </p:cNvPr>
          <p:cNvSpPr>
            <a:spLocks noGrp="1"/>
          </p:cNvSpPr>
          <p:nvPr>
            <p:ph sz="half" idx="1"/>
          </p:nvPr>
        </p:nvSpPr>
        <p:spPr>
          <a:xfrm>
            <a:off x="333376" y="381000"/>
            <a:ext cx="4461054" cy="5669758"/>
          </a:xfrm>
        </p:spPr>
        <p:txBody>
          <a:bodyPr>
            <a:normAutofit/>
          </a:bodyPr>
          <a:lstStyle/>
          <a:p>
            <a:pPr marL="21946" indent="0">
              <a:buNone/>
            </a:pPr>
            <a:r>
              <a:rPr lang="en-US" sz="2800" dirty="0">
                <a:solidFill>
                  <a:srgbClr val="00B0F0"/>
                </a:solidFill>
              </a:rPr>
              <a:t>Future Study :</a:t>
            </a:r>
          </a:p>
          <a:p>
            <a:r>
              <a:rPr lang="en-US" sz="1350" dirty="0">
                <a:solidFill>
                  <a:schemeClr val="tx1"/>
                </a:solidFill>
              </a:rPr>
              <a:t>It would be interesting to analyze the activity level</a:t>
            </a:r>
            <a:r>
              <a:rPr lang="en-US" sz="1350" b="1" dirty="0">
                <a:solidFill>
                  <a:schemeClr val="tx1"/>
                </a:solidFill>
              </a:rPr>
              <a:t>(lifestyle/exercise level) </a:t>
            </a:r>
            <a:r>
              <a:rPr lang="en-US" sz="1350" dirty="0">
                <a:solidFill>
                  <a:schemeClr val="tx1"/>
                </a:solidFill>
              </a:rPr>
              <a:t>of population across country.</a:t>
            </a:r>
          </a:p>
          <a:p>
            <a:r>
              <a:rPr lang="en-US" sz="1350" dirty="0">
                <a:solidFill>
                  <a:schemeClr val="tx1"/>
                </a:solidFill>
              </a:rPr>
              <a:t>Look at class within a particular country and see if these same factors are same in determining life expectancy for an individual. </a:t>
            </a:r>
            <a:r>
              <a:rPr lang="en-US" sz="1350" b="1" dirty="0">
                <a:solidFill>
                  <a:schemeClr val="tx1"/>
                </a:solidFill>
              </a:rPr>
              <a:t>Upper, Middle, and Lower Class ratios</a:t>
            </a:r>
            <a:r>
              <a:rPr lang="en-US" sz="1350" dirty="0">
                <a:solidFill>
                  <a:schemeClr val="tx1"/>
                </a:solidFill>
              </a:rPr>
              <a:t> could be a very interesting feature to add on to the this study.</a:t>
            </a:r>
          </a:p>
          <a:p>
            <a:r>
              <a:rPr lang="en-US" sz="1350" dirty="0">
                <a:solidFill>
                  <a:schemeClr val="tx1"/>
                </a:solidFill>
              </a:rPr>
              <a:t>Increase the dataset size with continuing UN and Global Data data. </a:t>
            </a:r>
            <a:r>
              <a:rPr lang="en-US" sz="1350" b="1" dirty="0">
                <a:solidFill>
                  <a:schemeClr val="tx1"/>
                </a:solidFill>
              </a:rPr>
              <a:t>Mental Health and Life Expectancy Correlation</a:t>
            </a:r>
            <a:r>
              <a:rPr lang="en-US" sz="1350" dirty="0">
                <a:solidFill>
                  <a:schemeClr val="tx1"/>
                </a:solidFill>
              </a:rPr>
              <a:t> also seems essential to look further this study!</a:t>
            </a:r>
          </a:p>
          <a:p>
            <a:endParaRPr lang="en-US" dirty="0"/>
          </a:p>
        </p:txBody>
      </p:sp>
      <p:sp>
        <p:nvSpPr>
          <p:cNvPr id="4" name="Content Placeholder 3">
            <a:extLst>
              <a:ext uri="{FF2B5EF4-FFF2-40B4-BE49-F238E27FC236}">
                <a16:creationId xmlns:a16="http://schemas.microsoft.com/office/drawing/2014/main" id="{A23C4013-DB9B-4002-B5BA-E965A465A76B}"/>
              </a:ext>
            </a:extLst>
          </p:cNvPr>
          <p:cNvSpPr>
            <a:spLocks noGrp="1"/>
          </p:cNvSpPr>
          <p:nvPr>
            <p:ph sz="half" idx="2"/>
          </p:nvPr>
        </p:nvSpPr>
        <p:spPr>
          <a:xfrm>
            <a:off x="4959172" y="209552"/>
            <a:ext cx="4794428" cy="4093368"/>
          </a:xfrm>
        </p:spPr>
        <p:txBody>
          <a:bodyPr>
            <a:normAutofit/>
          </a:bodyPr>
          <a:lstStyle/>
          <a:p>
            <a:pPr marL="21946" indent="0">
              <a:buNone/>
            </a:pPr>
            <a:r>
              <a:rPr lang="en-US" sz="2800" dirty="0">
                <a:solidFill>
                  <a:srgbClr val="00B0F0"/>
                </a:solidFill>
              </a:rPr>
              <a:t>References:</a:t>
            </a:r>
          </a:p>
          <a:p>
            <a:r>
              <a:rPr lang="en-US" sz="1500" dirty="0">
                <a:solidFill>
                  <a:schemeClr val="tx1"/>
                </a:solidFill>
              </a:rPr>
              <a:t>The data was collected from WHO and United Nations website with the help of </a:t>
            </a:r>
            <a:r>
              <a:rPr lang="en-US" sz="1500" dirty="0" err="1">
                <a:solidFill>
                  <a:schemeClr val="tx1"/>
                </a:solidFill>
              </a:rPr>
              <a:t>Deeksha</a:t>
            </a:r>
            <a:r>
              <a:rPr lang="en-US" sz="1500" dirty="0">
                <a:solidFill>
                  <a:schemeClr val="tx1"/>
                </a:solidFill>
              </a:rPr>
              <a:t> Russell and </a:t>
            </a:r>
            <a:r>
              <a:rPr lang="en-US" sz="1500" dirty="0" err="1">
                <a:solidFill>
                  <a:schemeClr val="tx1"/>
                </a:solidFill>
              </a:rPr>
              <a:t>Duan</a:t>
            </a:r>
            <a:r>
              <a:rPr lang="en-US" sz="1500" dirty="0">
                <a:solidFill>
                  <a:schemeClr val="tx1"/>
                </a:solidFill>
              </a:rPr>
              <a:t> Wang</a:t>
            </a:r>
            <a:r>
              <a:rPr lang="en-US" sz="1500" dirty="0"/>
              <a:t>.</a:t>
            </a:r>
          </a:p>
          <a:p>
            <a:r>
              <a:rPr lang="en-US" sz="1500" dirty="0"/>
              <a:t>Data Source Link:</a:t>
            </a:r>
          </a:p>
          <a:p>
            <a:r>
              <a:rPr lang="en-US" sz="1500" u="sng" dirty="0">
                <a:solidFill>
                  <a:srgbClr val="337AB7"/>
                </a:solidFill>
                <a:latin typeface="Helvetica Neue"/>
                <a:hlinkClick r:id="rId2">
                  <a:extLst>
                    <a:ext uri="{A12FA001-AC4F-418D-AE19-62706E023703}">
                      <ahyp:hlinkClr xmlns:ahyp="http://schemas.microsoft.com/office/drawing/2018/hyperlinkcolor" val="tx"/>
                    </a:ext>
                  </a:extLst>
                </a:hlinkClick>
              </a:rPr>
              <a:t>https://www.kaggle.com/kumarajarshi/life-expectancy-who</a:t>
            </a:r>
            <a:endParaRPr lang="en-US" sz="1500" dirty="0"/>
          </a:p>
        </p:txBody>
      </p:sp>
    </p:spTree>
    <p:extLst>
      <p:ext uri="{BB962C8B-B14F-4D97-AF65-F5344CB8AC3E}">
        <p14:creationId xmlns:p14="http://schemas.microsoft.com/office/powerpoint/2010/main" val="3366557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FF0BEE5-5ED5-4B6D-9F21-FF052EE423DB}"/>
              </a:ext>
            </a:extLst>
          </p:cNvPr>
          <p:cNvSpPr txBox="1">
            <a:spLocks/>
          </p:cNvSpPr>
          <p:nvPr/>
        </p:nvSpPr>
        <p:spPr>
          <a:xfrm>
            <a:off x="3485064" y="234269"/>
            <a:ext cx="2606459" cy="62536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3000" dirty="0"/>
              <a:t>Discussion</a:t>
            </a:r>
          </a:p>
        </p:txBody>
      </p:sp>
      <p:sp>
        <p:nvSpPr>
          <p:cNvPr id="7" name="Content Placeholder 6">
            <a:extLst>
              <a:ext uri="{FF2B5EF4-FFF2-40B4-BE49-F238E27FC236}">
                <a16:creationId xmlns:a16="http://schemas.microsoft.com/office/drawing/2014/main" id="{72FAB11A-5615-4D9E-837C-081D23C37978}"/>
              </a:ext>
            </a:extLst>
          </p:cNvPr>
          <p:cNvSpPr>
            <a:spLocks noGrp="1"/>
          </p:cNvSpPr>
          <p:nvPr>
            <p:ph idx="1"/>
          </p:nvPr>
        </p:nvSpPr>
        <p:spPr>
          <a:xfrm>
            <a:off x="257176" y="859632"/>
            <a:ext cx="9305924" cy="5291138"/>
          </a:xfrm>
        </p:spPr>
        <p:txBody>
          <a:bodyPr>
            <a:normAutofit/>
          </a:bodyPr>
          <a:lstStyle/>
          <a:p>
            <a:r>
              <a:rPr lang="en-US" sz="1800" b="1" dirty="0"/>
              <a:t>Data Understanding</a:t>
            </a:r>
            <a:r>
              <a:rPr lang="en-US" sz="1800" dirty="0"/>
              <a:t>: Life Expectancy has really improved as a result of improvement in health sector by Vaccination </a:t>
            </a:r>
          </a:p>
          <a:p>
            <a:pPr lvl="0"/>
            <a:r>
              <a:rPr lang="en-US" sz="1800" b="1" dirty="0"/>
              <a:t>Interesting facts:  </a:t>
            </a:r>
            <a:r>
              <a:rPr lang="en-US" sz="1800" dirty="0"/>
              <a:t>1)Average Life Expectancy ranges are Developed(80-77), Developing (69-65)</a:t>
            </a:r>
          </a:p>
          <a:p>
            <a:pPr marL="36577" lvl="0" indent="0">
              <a:buNone/>
            </a:pPr>
            <a:r>
              <a:rPr lang="en-US" sz="1800" dirty="0"/>
              <a:t>                                          2) Japan is the country with high Life expectancy</a:t>
            </a:r>
          </a:p>
          <a:p>
            <a:r>
              <a:rPr lang="en-US" sz="1800" dirty="0"/>
              <a:t>Expected PCA will improve the result but looks like because of some information loss didn’t get result as expected.</a:t>
            </a:r>
          </a:p>
          <a:p>
            <a:r>
              <a:rPr lang="en-US" sz="1800" dirty="0"/>
              <a:t>As in our first project </a:t>
            </a:r>
            <a:r>
              <a:rPr lang="en-US" sz="1800" b="1" dirty="0"/>
              <a:t>k</a:t>
            </a:r>
            <a:r>
              <a:rPr lang="en-US" sz="1800" dirty="0"/>
              <a:t>-</a:t>
            </a:r>
            <a:r>
              <a:rPr lang="en-US" sz="1800" b="1" dirty="0"/>
              <a:t>nearest neighbors and KSVM Regressor performed well  </a:t>
            </a:r>
            <a:r>
              <a:rPr lang="en-US" sz="1800" dirty="0"/>
              <a:t>so expected their result will boost but </a:t>
            </a:r>
            <a:r>
              <a:rPr lang="en-US" sz="1800" b="1" dirty="0"/>
              <a:t>Gradient Boosting regression outperformed all models</a:t>
            </a:r>
            <a:endParaRPr lang="en-US" sz="1800" dirty="0"/>
          </a:p>
          <a:p>
            <a:endParaRPr lang="en-US" dirty="0"/>
          </a:p>
          <a:p>
            <a:pPr lvl="0"/>
            <a:endParaRPr lang="en-US" dirty="0"/>
          </a:p>
          <a:p>
            <a:endParaRPr lang="en-US" dirty="0"/>
          </a:p>
        </p:txBody>
      </p:sp>
    </p:spTree>
    <p:extLst>
      <p:ext uri="{BB962C8B-B14F-4D97-AF65-F5344CB8AC3E}">
        <p14:creationId xmlns:p14="http://schemas.microsoft.com/office/powerpoint/2010/main" val="462203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8674E9-40D5-444B-B996-E7D3F32D4A61}"/>
              </a:ext>
            </a:extLst>
          </p:cNvPr>
          <p:cNvPicPr>
            <a:picLocks noChangeAspect="1"/>
          </p:cNvPicPr>
          <p:nvPr/>
        </p:nvPicPr>
        <p:blipFill>
          <a:blip r:embed="rId2"/>
          <a:stretch>
            <a:fillRect/>
          </a:stretch>
        </p:blipFill>
        <p:spPr>
          <a:xfrm>
            <a:off x="1009650" y="352424"/>
            <a:ext cx="8115300" cy="6391275"/>
          </a:xfrm>
          <a:prstGeom prst="rect">
            <a:avLst/>
          </a:prstGeom>
        </p:spPr>
      </p:pic>
    </p:spTree>
    <p:extLst>
      <p:ext uri="{BB962C8B-B14F-4D97-AF65-F5344CB8AC3E}">
        <p14:creationId xmlns:p14="http://schemas.microsoft.com/office/powerpoint/2010/main" val="163365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D18C2D-8BFA-438A-9432-82F5926B0FA4}"/>
              </a:ext>
            </a:extLst>
          </p:cNvPr>
          <p:cNvSpPr>
            <a:spLocks noGrp="1"/>
          </p:cNvSpPr>
          <p:nvPr>
            <p:ph type="title"/>
          </p:nvPr>
        </p:nvSpPr>
        <p:spPr>
          <a:xfrm>
            <a:off x="3937780" y="135587"/>
            <a:ext cx="1878040" cy="651053"/>
          </a:xfrm>
        </p:spPr>
        <p:txBody>
          <a:bodyPr>
            <a:normAutofit/>
          </a:bodyPr>
          <a:lstStyle/>
          <a:p>
            <a:pPr algn="ctr"/>
            <a:r>
              <a:rPr lang="en-US" sz="2700" dirty="0"/>
              <a:t>Predicting</a:t>
            </a:r>
          </a:p>
        </p:txBody>
      </p:sp>
      <p:sp>
        <p:nvSpPr>
          <p:cNvPr id="6" name="Content Placeholder 5">
            <a:extLst>
              <a:ext uri="{FF2B5EF4-FFF2-40B4-BE49-F238E27FC236}">
                <a16:creationId xmlns:a16="http://schemas.microsoft.com/office/drawing/2014/main" id="{09F59959-64A1-40E2-8687-75CF88301D63}"/>
              </a:ext>
            </a:extLst>
          </p:cNvPr>
          <p:cNvSpPr>
            <a:spLocks noGrp="1"/>
          </p:cNvSpPr>
          <p:nvPr>
            <p:ph idx="1"/>
          </p:nvPr>
        </p:nvSpPr>
        <p:spPr>
          <a:xfrm>
            <a:off x="247650" y="999399"/>
            <a:ext cx="9334500" cy="1477102"/>
          </a:xfrm>
        </p:spPr>
        <p:txBody>
          <a:bodyPr>
            <a:normAutofit/>
          </a:bodyPr>
          <a:lstStyle/>
          <a:p>
            <a:r>
              <a:rPr lang="en-US" sz="1500" b="1" u="sng" dirty="0"/>
              <a:t>Project Objective</a:t>
            </a:r>
            <a:r>
              <a:rPr lang="en-US" sz="1500" u="sng" dirty="0"/>
              <a:t> </a:t>
            </a:r>
            <a:r>
              <a:rPr lang="en-US" sz="1500" dirty="0"/>
              <a:t>: We have picked up this dataset to </a:t>
            </a:r>
            <a:r>
              <a:rPr lang="en-US" sz="1500" b="1" dirty="0"/>
              <a:t>observe the impact of development in health sector on life expectancy</a:t>
            </a:r>
            <a:r>
              <a:rPr lang="en-US" sz="1500" dirty="0"/>
              <a:t> of an individual  across 193 countries</a:t>
            </a:r>
          </a:p>
          <a:p>
            <a:r>
              <a:rPr lang="en-US" sz="1500" dirty="0"/>
              <a:t>Trying to predicts life expectancy of an individual by observing  the </a:t>
            </a:r>
            <a:r>
              <a:rPr lang="en-US" sz="1500" b="1" dirty="0"/>
              <a:t>Immunization related factors, Mortality factors, Economical factors and Social factors</a:t>
            </a:r>
            <a:r>
              <a:rPr lang="en-US" sz="1500" dirty="0"/>
              <a:t> which impacts life expectancy.</a:t>
            </a:r>
          </a:p>
          <a:p>
            <a:endParaRPr lang="en-US" sz="768" dirty="0"/>
          </a:p>
          <a:p>
            <a:endParaRPr lang="en-US" sz="768" dirty="0"/>
          </a:p>
          <a:p>
            <a:endParaRPr lang="en-US" sz="768" dirty="0"/>
          </a:p>
          <a:p>
            <a:endParaRPr lang="en-US" sz="768" dirty="0"/>
          </a:p>
          <a:p>
            <a:endParaRPr lang="en-US" sz="768" dirty="0"/>
          </a:p>
          <a:p>
            <a:endParaRPr lang="en-US" sz="768" dirty="0"/>
          </a:p>
          <a:p>
            <a:endParaRPr lang="en-US" sz="768" dirty="0"/>
          </a:p>
          <a:p>
            <a:endParaRPr lang="en-US" sz="768" dirty="0"/>
          </a:p>
        </p:txBody>
      </p:sp>
      <p:graphicFrame>
        <p:nvGraphicFramePr>
          <p:cNvPr id="2" name="Table 1">
            <a:extLst>
              <a:ext uri="{FF2B5EF4-FFF2-40B4-BE49-F238E27FC236}">
                <a16:creationId xmlns:a16="http://schemas.microsoft.com/office/drawing/2014/main" id="{8686C0F2-BEA9-4B28-893C-7702785F1E40}"/>
              </a:ext>
            </a:extLst>
          </p:cNvPr>
          <p:cNvGraphicFramePr>
            <a:graphicFrameLocks noGrp="1"/>
          </p:cNvGraphicFramePr>
          <p:nvPr>
            <p:extLst>
              <p:ext uri="{D42A27DB-BD31-4B8C-83A1-F6EECF244321}">
                <p14:modId xmlns:p14="http://schemas.microsoft.com/office/powerpoint/2010/main" val="1104739234"/>
              </p:ext>
            </p:extLst>
          </p:nvPr>
        </p:nvGraphicFramePr>
        <p:xfrm>
          <a:off x="1962150" y="2476501"/>
          <a:ext cx="4905375" cy="3839302"/>
        </p:xfrm>
        <a:graphic>
          <a:graphicData uri="http://schemas.openxmlformats.org/drawingml/2006/table">
            <a:tbl>
              <a:tblPr firstRow="1" bandRow="1">
                <a:noFill/>
                <a:tableStyleId>{5C22544A-7EE6-4342-B048-85BDC9FD1C3A}</a:tableStyleId>
              </a:tblPr>
              <a:tblGrid>
                <a:gridCol w="2807431">
                  <a:extLst>
                    <a:ext uri="{9D8B030D-6E8A-4147-A177-3AD203B41FA5}">
                      <a16:colId xmlns:a16="http://schemas.microsoft.com/office/drawing/2014/main" val="2950617147"/>
                    </a:ext>
                  </a:extLst>
                </a:gridCol>
                <a:gridCol w="2097944">
                  <a:extLst>
                    <a:ext uri="{9D8B030D-6E8A-4147-A177-3AD203B41FA5}">
                      <a16:colId xmlns:a16="http://schemas.microsoft.com/office/drawing/2014/main" val="726620189"/>
                    </a:ext>
                  </a:extLst>
                </a:gridCol>
              </a:tblGrid>
              <a:tr h="437931">
                <a:tc>
                  <a:txBody>
                    <a:bodyPr/>
                    <a:lstStyle/>
                    <a:p>
                      <a:r>
                        <a:rPr lang="en-US" sz="1000" b="1">
                          <a:solidFill>
                            <a:srgbClr val="FFFFFF"/>
                          </a:solidFill>
                        </a:rPr>
                        <a:t>Total executed model</a:t>
                      </a:r>
                    </a:p>
                  </a:txBody>
                  <a:tcPr marL="134011" marR="80407" marT="80407" marB="80407">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1000" b="1">
                          <a:solidFill>
                            <a:srgbClr val="FFFFFF"/>
                          </a:solidFill>
                        </a:rPr>
                        <a:t>24</a:t>
                      </a:r>
                    </a:p>
                  </a:txBody>
                  <a:tcPr marL="134011" marR="80407" marT="80407" marB="80407">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1301394219"/>
                  </a:ext>
                </a:extLst>
              </a:tr>
              <a:tr h="6510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solidFill>
                            <a:schemeClr val="tx1">
                              <a:lumMod val="85000"/>
                              <a:lumOff val="15000"/>
                            </a:schemeClr>
                          </a:solidFill>
                        </a:rPr>
                        <a:t>Best model: </a:t>
                      </a:r>
                    </a:p>
                    <a:p>
                      <a:endParaRPr lang="en-US" sz="1000">
                        <a:solidFill>
                          <a:schemeClr val="tx1">
                            <a:lumMod val="85000"/>
                            <a:lumOff val="15000"/>
                          </a:schemeClr>
                        </a:solidFill>
                      </a:endParaRPr>
                    </a:p>
                  </a:txBody>
                  <a:tcPr marL="134011" marR="80407" marT="80407" marB="80407">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000">
                          <a:solidFill>
                            <a:schemeClr val="tx1">
                              <a:lumMod val="85000"/>
                              <a:lumOff val="15000"/>
                            </a:schemeClr>
                          </a:solidFill>
                        </a:rPr>
                        <a:t>Gradient Boosting Regression</a:t>
                      </a:r>
                      <a:endParaRPr lang="en-US" sz="1000" dirty="0">
                        <a:solidFill>
                          <a:schemeClr val="tx1">
                            <a:lumMod val="85000"/>
                            <a:lumOff val="15000"/>
                          </a:schemeClr>
                        </a:solidFill>
                      </a:endParaRPr>
                    </a:p>
                  </a:txBody>
                  <a:tcPr marL="134011" marR="80407" marT="80407" marB="80407">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578163805"/>
                  </a:ext>
                </a:extLst>
              </a:tr>
              <a:tr h="6510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solidFill>
                            <a:schemeClr val="tx1">
                              <a:lumMod val="85000"/>
                              <a:lumOff val="15000"/>
                            </a:schemeClr>
                          </a:solidFill>
                        </a:rPr>
                        <a:t>R2score:</a:t>
                      </a:r>
                    </a:p>
                    <a:p>
                      <a:endParaRPr lang="en-US" sz="1000" dirty="0">
                        <a:solidFill>
                          <a:schemeClr val="tx1">
                            <a:lumMod val="85000"/>
                            <a:lumOff val="15000"/>
                          </a:schemeClr>
                        </a:solidFill>
                      </a:endParaRPr>
                    </a:p>
                  </a:txBody>
                  <a:tcPr marL="134011" marR="80407" marT="80407" marB="80407">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000">
                          <a:solidFill>
                            <a:schemeClr val="tx1">
                              <a:lumMod val="85000"/>
                              <a:lumOff val="15000"/>
                            </a:schemeClr>
                          </a:solidFill>
                        </a:rPr>
                        <a:t>0.9423</a:t>
                      </a:r>
                      <a:endParaRPr lang="en-US" sz="1000" dirty="0">
                        <a:solidFill>
                          <a:schemeClr val="tx1">
                            <a:lumMod val="85000"/>
                            <a:lumOff val="15000"/>
                          </a:schemeClr>
                        </a:solidFill>
                      </a:endParaRPr>
                    </a:p>
                  </a:txBody>
                  <a:tcPr marL="134011" marR="80407" marT="80407" marB="80407">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956926406"/>
                  </a:ext>
                </a:extLst>
              </a:tr>
              <a:tr h="584232">
                <a:tc>
                  <a:txBody>
                    <a:bodyPr/>
                    <a:lstStyle/>
                    <a:p>
                      <a:r>
                        <a:rPr lang="en-US" sz="1000">
                          <a:solidFill>
                            <a:schemeClr val="tx1">
                              <a:lumMod val="85000"/>
                              <a:lumOff val="15000"/>
                            </a:schemeClr>
                          </a:solidFill>
                        </a:rPr>
                        <a:t>Shape of dataset</a:t>
                      </a:r>
                      <a:endParaRPr lang="en-US" sz="1000" dirty="0">
                        <a:solidFill>
                          <a:schemeClr val="tx1">
                            <a:lumMod val="85000"/>
                            <a:lumOff val="15000"/>
                          </a:schemeClr>
                        </a:solidFill>
                      </a:endParaRPr>
                    </a:p>
                  </a:txBody>
                  <a:tcPr marL="134011" marR="80407" marT="80407" marB="80407">
                    <a:lnL w="12700" cmpd="sng">
                      <a:noFill/>
                      <a:prstDash val="soli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lnB>
                    <a:solidFill>
                      <a:srgbClr val="878E8B">
                        <a:alpha val="30196"/>
                      </a:srgbClr>
                    </a:solidFill>
                  </a:tcPr>
                </a:tc>
                <a:tc>
                  <a:txBody>
                    <a:bodyPr/>
                    <a:lstStyle/>
                    <a:p>
                      <a:r>
                        <a:rPr lang="en-US" sz="1000" dirty="0">
                          <a:solidFill>
                            <a:schemeClr val="tx1">
                              <a:lumMod val="85000"/>
                              <a:lumOff val="15000"/>
                            </a:schemeClr>
                          </a:solidFill>
                        </a:rPr>
                        <a:t>(2938,22)</a:t>
                      </a:r>
                    </a:p>
                  </a:txBody>
                  <a:tcPr marL="134011" marR="80407" marT="80407" marB="80407">
                    <a:lnL w="38100" cap="flat" cmpd="sng" algn="ctr">
                      <a:solidFill>
                        <a:srgbClr val="FFFFFF"/>
                      </a:solidFill>
                      <a:prstDash val="solid"/>
                      <a:round/>
                      <a:headEnd type="none" w="med" len="med"/>
                      <a:tailEnd type="none" w="med" len="med"/>
                    </a:lnL>
                    <a:lnR w="12700" cmpd="sng">
                      <a:no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159679033"/>
                  </a:ext>
                </a:extLst>
              </a:tr>
              <a:tr h="651014">
                <a:tc>
                  <a:txBody>
                    <a:bodyPr/>
                    <a:lstStyle/>
                    <a:p>
                      <a:r>
                        <a:rPr lang="en-US" sz="1000" dirty="0">
                          <a:solidFill>
                            <a:schemeClr val="tx1">
                              <a:lumMod val="85000"/>
                              <a:lumOff val="15000"/>
                            </a:schemeClr>
                          </a:solidFill>
                        </a:rPr>
                        <a:t>Shape of dataset after Imputation </a:t>
                      </a:r>
                    </a:p>
                  </a:txBody>
                  <a:tcPr marL="134011" marR="80407" marT="80407" marB="80407">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lumMod val="85000"/>
                              <a:lumOff val="15000"/>
                            </a:schemeClr>
                          </a:solidFill>
                        </a:rPr>
                        <a:t>(</a:t>
                      </a:r>
                      <a:r>
                        <a:rPr lang="en-US" sz="1000" dirty="0"/>
                        <a:t>2938, 18</a:t>
                      </a:r>
                      <a:r>
                        <a:rPr lang="en-US" sz="1000" dirty="0">
                          <a:solidFill>
                            <a:schemeClr val="tx1">
                              <a:lumMod val="85000"/>
                              <a:lumOff val="15000"/>
                            </a:schemeClr>
                          </a:solidFill>
                        </a:rPr>
                        <a:t>)</a:t>
                      </a:r>
                    </a:p>
                  </a:txBody>
                  <a:tcPr marL="134011" marR="80407" marT="80407" marB="80407">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572823235"/>
                  </a:ext>
                </a:extLst>
              </a:tr>
              <a:tr h="864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solidFill>
                            <a:schemeClr val="tx1">
                              <a:lumMod val="85000"/>
                              <a:lumOff val="15000"/>
                            </a:schemeClr>
                          </a:solidFill>
                        </a:rPr>
                        <a:t>Shape of the dataset after PCA :</a:t>
                      </a:r>
                    </a:p>
                    <a:p>
                      <a:endParaRPr lang="en-US" sz="1000">
                        <a:solidFill>
                          <a:schemeClr val="tx1">
                            <a:lumMod val="85000"/>
                            <a:lumOff val="15000"/>
                          </a:schemeClr>
                        </a:solidFill>
                      </a:endParaRPr>
                    </a:p>
                  </a:txBody>
                  <a:tcPr marL="134011" marR="80407" marT="80407" marB="80407">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r>
                        <a:rPr lang="en-US" sz="1000" dirty="0">
                          <a:solidFill>
                            <a:schemeClr val="tx1">
                              <a:lumMod val="85000"/>
                              <a:lumOff val="15000"/>
                            </a:schemeClr>
                          </a:solidFill>
                        </a:rPr>
                        <a:t>(</a:t>
                      </a:r>
                      <a:r>
                        <a:rPr lang="en-US" sz="1000" dirty="0"/>
                        <a:t>2938</a:t>
                      </a:r>
                      <a:r>
                        <a:rPr lang="en-US" sz="1000" dirty="0">
                          <a:solidFill>
                            <a:schemeClr val="tx1">
                              <a:lumMod val="85000"/>
                              <a:lumOff val="15000"/>
                            </a:schemeClr>
                          </a:solidFill>
                        </a:rPr>
                        <a:t>, 11)</a:t>
                      </a:r>
                    </a:p>
                  </a:txBody>
                  <a:tcPr marL="134011" marR="80407" marT="80407" marB="80407">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420207555"/>
                  </a:ext>
                </a:extLst>
              </a:tr>
            </a:tbl>
          </a:graphicData>
        </a:graphic>
      </p:graphicFrame>
    </p:spTree>
    <p:extLst>
      <p:ext uri="{BB962C8B-B14F-4D97-AF65-F5344CB8AC3E}">
        <p14:creationId xmlns:p14="http://schemas.microsoft.com/office/powerpoint/2010/main" val="2363814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B2B3D-2CFA-4CF5-905F-B777BD873F0D}"/>
              </a:ext>
            </a:extLst>
          </p:cNvPr>
          <p:cNvSpPr>
            <a:spLocks noGrp="1"/>
          </p:cNvSpPr>
          <p:nvPr>
            <p:ph type="title"/>
          </p:nvPr>
        </p:nvSpPr>
        <p:spPr>
          <a:xfrm>
            <a:off x="2870767" y="1119543"/>
            <a:ext cx="5114177" cy="323858"/>
          </a:xfrm>
        </p:spPr>
        <p:txBody>
          <a:bodyPr>
            <a:noAutofit/>
          </a:bodyPr>
          <a:lstStyle/>
          <a:p>
            <a:br>
              <a:rPr lang="en-US" sz="864" b="1" dirty="0">
                <a:solidFill>
                  <a:schemeClr val="tx1"/>
                </a:solidFill>
              </a:rPr>
            </a:br>
            <a:br>
              <a:rPr lang="en-US" sz="864" b="1" dirty="0">
                <a:solidFill>
                  <a:schemeClr val="tx1"/>
                </a:solidFill>
              </a:rPr>
            </a:br>
            <a:r>
              <a:rPr lang="en-US" sz="1350" b="1" dirty="0">
                <a:solidFill>
                  <a:schemeClr val="tx1"/>
                </a:solidFill>
              </a:rPr>
              <a:t>Dataset feature</a:t>
            </a:r>
            <a:r>
              <a:rPr lang="en-US" sz="1350" dirty="0">
                <a:solidFill>
                  <a:schemeClr val="tx1"/>
                </a:solidFill>
              </a:rPr>
              <a:t>: </a:t>
            </a:r>
            <a:r>
              <a:rPr lang="en-US" sz="1350" b="1" dirty="0">
                <a:solidFill>
                  <a:schemeClr val="tx1"/>
                </a:solidFill>
              </a:rPr>
              <a:t>Shape of dataset </a:t>
            </a:r>
            <a:r>
              <a:rPr lang="en-US" sz="1350" dirty="0">
                <a:solidFill>
                  <a:schemeClr val="tx1"/>
                </a:solidFill>
              </a:rPr>
              <a:t>:- (2938,22)</a:t>
            </a:r>
            <a:br>
              <a:rPr lang="en-US" sz="1350" dirty="0">
                <a:solidFill>
                  <a:schemeClr val="tx1"/>
                </a:solidFill>
              </a:rPr>
            </a:br>
            <a:br>
              <a:rPr lang="en-US" sz="1350" dirty="0">
                <a:solidFill>
                  <a:schemeClr val="tx1"/>
                </a:solidFill>
              </a:rPr>
            </a:br>
            <a:br>
              <a:rPr lang="en-US" sz="864" dirty="0">
                <a:solidFill>
                  <a:schemeClr val="tx1"/>
                </a:solidFill>
              </a:rPr>
            </a:br>
            <a:br>
              <a:rPr lang="en-US" sz="864" dirty="0">
                <a:solidFill>
                  <a:schemeClr val="tx1"/>
                </a:solidFill>
              </a:rPr>
            </a:br>
            <a:br>
              <a:rPr lang="en-US" sz="864" dirty="0">
                <a:solidFill>
                  <a:schemeClr val="tx1"/>
                </a:solidFill>
              </a:rPr>
            </a:br>
            <a:endParaRPr lang="en-US" sz="864" dirty="0">
              <a:solidFill>
                <a:schemeClr val="tx1"/>
              </a:solidFill>
            </a:endParaRPr>
          </a:p>
        </p:txBody>
      </p:sp>
      <p:graphicFrame>
        <p:nvGraphicFramePr>
          <p:cNvPr id="4" name="Content Placeholder 3">
            <a:extLst>
              <a:ext uri="{FF2B5EF4-FFF2-40B4-BE49-F238E27FC236}">
                <a16:creationId xmlns:a16="http://schemas.microsoft.com/office/drawing/2014/main" id="{536988D4-CA31-492C-84C9-4F96F3233E1B}"/>
              </a:ext>
            </a:extLst>
          </p:cNvPr>
          <p:cNvGraphicFramePr>
            <a:graphicFrameLocks noGrp="1"/>
          </p:cNvGraphicFramePr>
          <p:nvPr>
            <p:ph idx="1"/>
            <p:extLst>
              <p:ext uri="{D42A27DB-BD31-4B8C-83A1-F6EECF244321}">
                <p14:modId xmlns:p14="http://schemas.microsoft.com/office/powerpoint/2010/main" val="1409094493"/>
              </p:ext>
            </p:extLst>
          </p:nvPr>
        </p:nvGraphicFramePr>
        <p:xfrm>
          <a:off x="228601" y="1562100"/>
          <a:ext cx="9172574" cy="5372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539308B2-1034-4BDF-B68B-574A73B65F57}"/>
              </a:ext>
            </a:extLst>
          </p:cNvPr>
          <p:cNvSpPr txBox="1">
            <a:spLocks/>
          </p:cNvSpPr>
          <p:nvPr/>
        </p:nvSpPr>
        <p:spPr>
          <a:xfrm>
            <a:off x="3961367" y="73344"/>
            <a:ext cx="1942376" cy="691763"/>
          </a:xfrm>
          <a:prstGeom prst="rect">
            <a:avLst/>
          </a:prstGeom>
        </p:spPr>
        <p:txBody>
          <a:bodyPr vert="horz" lIns="43892" tIns="21946" rIns="43892" bIns="21946"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sz="3300" dirty="0"/>
              <a:t>Data</a:t>
            </a:r>
          </a:p>
        </p:txBody>
      </p:sp>
    </p:spTree>
    <p:extLst>
      <p:ext uri="{BB962C8B-B14F-4D97-AF65-F5344CB8AC3E}">
        <p14:creationId xmlns:p14="http://schemas.microsoft.com/office/powerpoint/2010/main" val="2728631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C296-D69D-455E-94B2-099F12EDC97B}"/>
              </a:ext>
            </a:extLst>
          </p:cNvPr>
          <p:cNvSpPr>
            <a:spLocks noGrp="1"/>
          </p:cNvSpPr>
          <p:nvPr>
            <p:ph type="title"/>
          </p:nvPr>
        </p:nvSpPr>
        <p:spPr>
          <a:xfrm>
            <a:off x="3905611" y="168727"/>
            <a:ext cx="1942376" cy="691763"/>
          </a:xfrm>
        </p:spPr>
        <p:txBody>
          <a:bodyPr vert="horz" lIns="43892" tIns="21946" rIns="43892" bIns="21946" rtlCol="0" anchor="ctr">
            <a:normAutofit/>
          </a:bodyPr>
          <a:lstStyle/>
          <a:p>
            <a:pPr algn="ctr"/>
            <a:r>
              <a:rPr lang="en-US" sz="4500" dirty="0"/>
              <a:t>Data</a:t>
            </a:r>
          </a:p>
        </p:txBody>
      </p:sp>
      <p:sp>
        <p:nvSpPr>
          <p:cNvPr id="3" name="Content Placeholder 2">
            <a:extLst>
              <a:ext uri="{FF2B5EF4-FFF2-40B4-BE49-F238E27FC236}">
                <a16:creationId xmlns:a16="http://schemas.microsoft.com/office/drawing/2014/main" id="{21A13E31-2004-4122-A8A1-188950D87F23}"/>
              </a:ext>
            </a:extLst>
          </p:cNvPr>
          <p:cNvSpPr>
            <a:spLocks noGrp="1"/>
          </p:cNvSpPr>
          <p:nvPr>
            <p:ph type="body" sz="half" idx="2"/>
          </p:nvPr>
        </p:nvSpPr>
        <p:spPr>
          <a:xfrm>
            <a:off x="180975" y="860490"/>
            <a:ext cx="9363075" cy="2197037"/>
          </a:xfrm>
        </p:spPr>
        <p:txBody>
          <a:bodyPr vert="horz" lIns="43892" tIns="21946" rIns="43892" bIns="21946" rtlCol="0">
            <a:normAutofit/>
          </a:bodyPr>
          <a:lstStyle/>
          <a:p>
            <a:pPr marL="137162" indent="-87783">
              <a:lnSpc>
                <a:spcPct val="90000"/>
              </a:lnSpc>
              <a:buFont typeface="Corbel" pitchFamily="34" charset="0"/>
              <a:buChar char="•"/>
            </a:pPr>
            <a:r>
              <a:rPr lang="en-US" sz="1800" dirty="0"/>
              <a:t>The dataset related to life expectancy, health factors for 193 countries has been collected from the same WHO data repository website and its corresponding economic data was collected from United Nation website.</a:t>
            </a:r>
          </a:p>
          <a:p>
            <a:pPr marL="137162" indent="-87783">
              <a:lnSpc>
                <a:spcPct val="90000"/>
              </a:lnSpc>
              <a:buFont typeface="Corbel" pitchFamily="34" charset="0"/>
              <a:buChar char="•"/>
            </a:pPr>
            <a:r>
              <a:rPr lang="en-US" sz="1800" dirty="0"/>
              <a:t>There has been tremendous development in health sector which result in improvement in mortality rate which is point of further analysis in this dataset.</a:t>
            </a:r>
          </a:p>
          <a:p>
            <a:pPr indent="-87783">
              <a:lnSpc>
                <a:spcPct val="90000"/>
              </a:lnSpc>
              <a:buFont typeface="Corbel" pitchFamily="34" charset="0"/>
              <a:buChar char="•"/>
            </a:pPr>
            <a:endParaRPr lang="en-US" sz="768" dirty="0"/>
          </a:p>
          <a:p>
            <a:pPr indent="-87783">
              <a:lnSpc>
                <a:spcPct val="90000"/>
              </a:lnSpc>
              <a:buFont typeface="Corbel" pitchFamily="34" charset="0"/>
              <a:buChar char="•"/>
            </a:pPr>
            <a:endParaRPr lang="en-US" sz="768" dirty="0"/>
          </a:p>
          <a:p>
            <a:pPr indent="-87783">
              <a:lnSpc>
                <a:spcPct val="90000"/>
              </a:lnSpc>
              <a:buFont typeface="Corbel" pitchFamily="34" charset="0"/>
              <a:buChar char="•"/>
            </a:pPr>
            <a:endParaRPr lang="en-US" sz="768" dirty="0"/>
          </a:p>
          <a:p>
            <a:pPr indent="-87783">
              <a:lnSpc>
                <a:spcPct val="90000"/>
              </a:lnSpc>
              <a:buFont typeface="Corbel" pitchFamily="34" charset="0"/>
              <a:buChar char="•"/>
            </a:pPr>
            <a:endParaRPr lang="en-US" sz="768" dirty="0"/>
          </a:p>
        </p:txBody>
      </p:sp>
      <p:pic>
        <p:nvPicPr>
          <p:cNvPr id="8200" name="Picture 8">
            <a:extLst>
              <a:ext uri="{FF2B5EF4-FFF2-40B4-BE49-F238E27FC236}">
                <a16:creationId xmlns:a16="http://schemas.microsoft.com/office/drawing/2014/main" id="{F475DA14-1DA2-4B4F-BCE8-F2FA19A24B6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7175" y="2562225"/>
            <a:ext cx="8877300"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024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21A6-B819-479C-800B-4F9B3199EBB4}"/>
              </a:ext>
            </a:extLst>
          </p:cNvPr>
          <p:cNvSpPr>
            <a:spLocks noGrp="1"/>
          </p:cNvSpPr>
          <p:nvPr>
            <p:ph type="title"/>
          </p:nvPr>
        </p:nvSpPr>
        <p:spPr>
          <a:xfrm>
            <a:off x="3589333" y="180251"/>
            <a:ext cx="2574933" cy="651053"/>
          </a:xfrm>
        </p:spPr>
        <p:txBody>
          <a:bodyPr>
            <a:normAutofit/>
          </a:bodyPr>
          <a:lstStyle/>
          <a:p>
            <a:r>
              <a:rPr lang="en-US" sz="3600" dirty="0"/>
              <a:t>Features</a:t>
            </a:r>
          </a:p>
        </p:txBody>
      </p:sp>
      <p:sp>
        <p:nvSpPr>
          <p:cNvPr id="3" name="Content Placeholder 2">
            <a:extLst>
              <a:ext uri="{FF2B5EF4-FFF2-40B4-BE49-F238E27FC236}">
                <a16:creationId xmlns:a16="http://schemas.microsoft.com/office/drawing/2014/main" id="{56CA18DE-3D8B-47D6-856A-A723445650E8}"/>
              </a:ext>
            </a:extLst>
          </p:cNvPr>
          <p:cNvSpPr>
            <a:spLocks noGrp="1"/>
          </p:cNvSpPr>
          <p:nvPr>
            <p:ph idx="1"/>
          </p:nvPr>
        </p:nvSpPr>
        <p:spPr>
          <a:xfrm>
            <a:off x="4067175" y="831305"/>
            <a:ext cx="5610224" cy="6169570"/>
          </a:xfrm>
        </p:spPr>
        <p:txBody>
          <a:bodyPr>
            <a:normAutofit/>
          </a:bodyPr>
          <a:lstStyle/>
          <a:p>
            <a:pPr marL="21946" indent="0">
              <a:buNone/>
            </a:pPr>
            <a:r>
              <a:rPr lang="en-US" sz="768" dirty="0"/>
              <a:t>1</a:t>
            </a:r>
            <a:r>
              <a:rPr lang="en-US" sz="864" dirty="0"/>
              <a:t>)</a:t>
            </a:r>
            <a:r>
              <a:rPr lang="en-US" sz="1350" b="1" dirty="0"/>
              <a:t>Shape of dataset </a:t>
            </a:r>
            <a:r>
              <a:rPr lang="en-US" sz="1350" dirty="0"/>
              <a:t>:- (2938,22)</a:t>
            </a:r>
          </a:p>
          <a:p>
            <a:pPr marL="21946" indent="0">
              <a:buNone/>
            </a:pPr>
            <a:r>
              <a:rPr lang="en-US" sz="1350" dirty="0"/>
              <a:t>2) </a:t>
            </a:r>
            <a:r>
              <a:rPr lang="en-US" sz="1350" b="1" dirty="0"/>
              <a:t>Preprocessing steps </a:t>
            </a:r>
            <a:r>
              <a:rPr lang="en-US" sz="1350" dirty="0"/>
              <a:t>:-</a:t>
            </a:r>
          </a:p>
          <a:p>
            <a:pPr>
              <a:buFont typeface="Arial" panose="020B0604020202020204" pitchFamily="34" charset="0"/>
              <a:buChar char="•"/>
            </a:pPr>
            <a:r>
              <a:rPr lang="en-US" sz="1350" b="1" dirty="0"/>
              <a:t> Handling Missing value</a:t>
            </a:r>
            <a:r>
              <a:rPr lang="en-US" sz="1350" dirty="0"/>
              <a:t>: Replace </a:t>
            </a:r>
            <a:r>
              <a:rPr lang="en-US" sz="1350" dirty="0" err="1"/>
              <a:t>NaN</a:t>
            </a:r>
            <a:r>
              <a:rPr lang="en-US" sz="1350" dirty="0"/>
              <a:t> in each column with the respective column Median</a:t>
            </a:r>
          </a:p>
          <a:p>
            <a:pPr>
              <a:buFont typeface="Arial" panose="020B0604020202020204" pitchFamily="34" charset="0"/>
              <a:buChar char="•"/>
            </a:pPr>
            <a:r>
              <a:rPr lang="en-US" sz="1350" b="1" dirty="0"/>
              <a:t>Data transformation</a:t>
            </a:r>
            <a:r>
              <a:rPr lang="en-US" sz="1350" dirty="0"/>
              <a:t>: </a:t>
            </a:r>
          </a:p>
          <a:p>
            <a:pPr marL="21946" indent="0">
              <a:buNone/>
            </a:pPr>
            <a:r>
              <a:rPr lang="en-US" sz="1350" dirty="0"/>
              <a:t>a) Renamed some column names as they contain trailing spaces e.g. </a:t>
            </a:r>
            <a:r>
              <a:rPr lang="en-US" sz="1350" dirty="0" err="1"/>
              <a:t>Who_df.rename</a:t>
            </a:r>
            <a:r>
              <a:rPr lang="en-US" sz="1350" dirty="0"/>
              <a:t>(columns={" BMI ":"BMI", },</a:t>
            </a:r>
            <a:r>
              <a:rPr lang="en-US" sz="1350" dirty="0" err="1"/>
              <a:t>inplace</a:t>
            </a:r>
            <a:r>
              <a:rPr lang="en-US" sz="1350" dirty="0"/>
              <a:t>=True)</a:t>
            </a:r>
          </a:p>
          <a:p>
            <a:pPr marL="21946" indent="0">
              <a:buNone/>
            </a:pPr>
            <a:r>
              <a:rPr lang="en-US" sz="1350" dirty="0"/>
              <a:t>b) Mapped 'Developing':0,'Developed':1 in Column </a:t>
            </a:r>
            <a:r>
              <a:rPr lang="en-US" sz="1350" b="1" dirty="0"/>
              <a:t>'Status’</a:t>
            </a:r>
          </a:p>
          <a:p>
            <a:pPr marL="21946" indent="0">
              <a:buNone/>
            </a:pPr>
            <a:r>
              <a:rPr lang="en-US" sz="1350" dirty="0"/>
              <a:t>c) Dropped  column </a:t>
            </a:r>
            <a:r>
              <a:rPr lang="en-US" sz="1350" b="1" dirty="0"/>
              <a:t>‘country’ </a:t>
            </a:r>
            <a:r>
              <a:rPr lang="en-US" sz="1350" dirty="0"/>
              <a:t>as it has 193 unique value</a:t>
            </a:r>
          </a:p>
          <a:p>
            <a:pPr marL="21946" indent="0">
              <a:buNone/>
            </a:pPr>
            <a:r>
              <a:rPr lang="en-US" sz="1350" dirty="0"/>
              <a:t>d) Dropped  column </a:t>
            </a:r>
            <a:r>
              <a:rPr lang="en-US" sz="1350" b="1" dirty="0"/>
              <a:t>'Under_Five_Deaths','thinness_5to9_years','Percentage_Exp’</a:t>
            </a:r>
          </a:p>
          <a:p>
            <a:pPr marL="21946" indent="0">
              <a:buNone/>
            </a:pPr>
            <a:r>
              <a:rPr lang="en-US" sz="1350" b="1" dirty="0"/>
              <a:t>Scaling</a:t>
            </a:r>
            <a:r>
              <a:rPr lang="en-US" sz="1350" dirty="0"/>
              <a:t>: </a:t>
            </a:r>
            <a:r>
              <a:rPr lang="en-US" sz="1350" dirty="0" err="1"/>
              <a:t>MinMax</a:t>
            </a:r>
            <a:r>
              <a:rPr lang="en-US" sz="1350" dirty="0"/>
              <a:t> Scaling</a:t>
            </a:r>
            <a:endParaRPr lang="en-US" sz="1350" b="1" dirty="0"/>
          </a:p>
          <a:p>
            <a:pPr marL="21946" indent="0">
              <a:buNone/>
            </a:pPr>
            <a:r>
              <a:rPr lang="en-US" sz="1350" b="1" dirty="0"/>
              <a:t>3) Data imputation:</a:t>
            </a:r>
          </a:p>
          <a:p>
            <a:pPr marL="21946" indent="0">
              <a:buNone/>
            </a:pPr>
            <a:r>
              <a:rPr lang="en-US" sz="1350" b="1" dirty="0"/>
              <a:t>Shape of dataset </a:t>
            </a:r>
            <a:r>
              <a:rPr lang="en-US" sz="1350" dirty="0"/>
              <a:t>:- (2938,18)</a:t>
            </a:r>
          </a:p>
          <a:p>
            <a:pPr marL="21946" indent="0">
              <a:buNone/>
            </a:pPr>
            <a:endParaRPr lang="en-US" sz="480" dirty="0"/>
          </a:p>
          <a:p>
            <a:pPr marL="21946" indent="0">
              <a:buNone/>
            </a:pPr>
            <a:endParaRPr lang="en-US" sz="480" b="1" dirty="0"/>
          </a:p>
          <a:p>
            <a:pPr marL="21946" indent="0">
              <a:buNone/>
            </a:pPr>
            <a:endParaRPr lang="en-US" sz="480" b="1" dirty="0"/>
          </a:p>
          <a:p>
            <a:pPr>
              <a:buFont typeface="Arial" panose="020B0604020202020204" pitchFamily="34" charset="0"/>
              <a:buChar char="•"/>
            </a:pPr>
            <a:endParaRPr lang="en-US" sz="480" dirty="0"/>
          </a:p>
          <a:p>
            <a:pPr>
              <a:buFont typeface="Arial" panose="020B0604020202020204" pitchFamily="34" charset="0"/>
              <a:buChar char="•"/>
            </a:pPr>
            <a:endParaRPr lang="en-US" sz="480" dirty="0"/>
          </a:p>
          <a:p>
            <a:endParaRPr lang="en-US" sz="480" dirty="0"/>
          </a:p>
          <a:p>
            <a:endParaRPr lang="en-US" sz="480" dirty="0"/>
          </a:p>
        </p:txBody>
      </p:sp>
      <p:graphicFrame>
        <p:nvGraphicFramePr>
          <p:cNvPr id="4" name="Table 3">
            <a:extLst>
              <a:ext uri="{FF2B5EF4-FFF2-40B4-BE49-F238E27FC236}">
                <a16:creationId xmlns:a16="http://schemas.microsoft.com/office/drawing/2014/main" id="{BDAB2731-F9F3-C048-86BA-24697D2EA57F}"/>
              </a:ext>
            </a:extLst>
          </p:cNvPr>
          <p:cNvGraphicFramePr>
            <a:graphicFrameLocks noGrp="1"/>
          </p:cNvGraphicFramePr>
          <p:nvPr>
            <p:extLst>
              <p:ext uri="{D42A27DB-BD31-4B8C-83A1-F6EECF244321}">
                <p14:modId xmlns:p14="http://schemas.microsoft.com/office/powerpoint/2010/main" val="1217054134"/>
              </p:ext>
            </p:extLst>
          </p:nvPr>
        </p:nvGraphicFramePr>
        <p:xfrm>
          <a:off x="740537" y="2273390"/>
          <a:ext cx="1882502" cy="2046080"/>
        </p:xfrm>
        <a:graphic>
          <a:graphicData uri="http://schemas.openxmlformats.org/drawingml/2006/table">
            <a:tbl>
              <a:tblPr firstRow="1" bandRow="1">
                <a:tableStyleId>{8799B23B-EC83-4686-B30A-512413B5E67A}</a:tableStyleId>
              </a:tblPr>
              <a:tblGrid>
                <a:gridCol w="1065627">
                  <a:extLst>
                    <a:ext uri="{9D8B030D-6E8A-4147-A177-3AD203B41FA5}">
                      <a16:colId xmlns:a16="http://schemas.microsoft.com/office/drawing/2014/main" val="2587333820"/>
                    </a:ext>
                  </a:extLst>
                </a:gridCol>
                <a:gridCol w="816875">
                  <a:extLst>
                    <a:ext uri="{9D8B030D-6E8A-4147-A177-3AD203B41FA5}">
                      <a16:colId xmlns:a16="http://schemas.microsoft.com/office/drawing/2014/main" val="1998514268"/>
                    </a:ext>
                  </a:extLst>
                </a:gridCol>
              </a:tblGrid>
              <a:tr h="511520">
                <a:tc>
                  <a:txBody>
                    <a:bodyPr/>
                    <a:lstStyle/>
                    <a:p>
                      <a:r>
                        <a:rPr lang="en-US" sz="1400"/>
                        <a:t>X_train .shape</a:t>
                      </a:r>
                    </a:p>
                  </a:txBody>
                  <a:tcPr marL="67672" marR="67672" marT="33836" marB="33836"/>
                </a:tc>
                <a:tc>
                  <a:txBody>
                    <a:bodyPr/>
                    <a:lstStyle/>
                    <a:p>
                      <a:r>
                        <a:rPr lang="en-US" sz="1400"/>
                        <a:t>(2056,17)</a:t>
                      </a:r>
                    </a:p>
                  </a:txBody>
                  <a:tcPr marL="67672" marR="67672" marT="33836" marB="33836"/>
                </a:tc>
                <a:extLst>
                  <a:ext uri="{0D108BD9-81ED-4DB2-BD59-A6C34878D82A}">
                    <a16:rowId xmlns:a16="http://schemas.microsoft.com/office/drawing/2014/main" val="992067669"/>
                  </a:ext>
                </a:extLst>
              </a:tr>
              <a:tr h="511520">
                <a:tc>
                  <a:txBody>
                    <a:bodyPr/>
                    <a:lstStyle/>
                    <a:p>
                      <a:r>
                        <a:rPr lang="en-US" sz="1400" dirty="0" err="1"/>
                        <a:t>X_test.shape</a:t>
                      </a:r>
                      <a:endParaRPr lang="en-US" sz="1400" dirty="0"/>
                    </a:p>
                  </a:txBody>
                  <a:tcPr marL="67672" marR="67672" marT="33836" marB="3383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(882,17)</a:t>
                      </a:r>
                    </a:p>
                  </a:txBody>
                  <a:tcPr marL="67672" marR="67672" marT="33836" marB="33836"/>
                </a:tc>
                <a:extLst>
                  <a:ext uri="{0D108BD9-81ED-4DB2-BD59-A6C34878D82A}">
                    <a16:rowId xmlns:a16="http://schemas.microsoft.com/office/drawing/2014/main" val="627800336"/>
                  </a:ext>
                </a:extLst>
              </a:tr>
              <a:tr h="511520">
                <a:tc>
                  <a:txBody>
                    <a:bodyPr/>
                    <a:lstStyle/>
                    <a:p>
                      <a:r>
                        <a:rPr lang="en-US" sz="1400" dirty="0" err="1"/>
                        <a:t>y_train.shape</a:t>
                      </a:r>
                      <a:endParaRPr lang="en-US" sz="1400" dirty="0"/>
                    </a:p>
                  </a:txBody>
                  <a:tcPr marL="67672" marR="67672" marT="33836" marB="33836"/>
                </a:tc>
                <a:tc>
                  <a:txBody>
                    <a:bodyPr/>
                    <a:lstStyle/>
                    <a:p>
                      <a:r>
                        <a:rPr lang="en-US" sz="1400"/>
                        <a:t>(2056) </a:t>
                      </a:r>
                    </a:p>
                  </a:txBody>
                  <a:tcPr marL="67672" marR="67672" marT="33836" marB="33836"/>
                </a:tc>
                <a:extLst>
                  <a:ext uri="{0D108BD9-81ED-4DB2-BD59-A6C34878D82A}">
                    <a16:rowId xmlns:a16="http://schemas.microsoft.com/office/drawing/2014/main" val="1240066959"/>
                  </a:ext>
                </a:extLst>
              </a:tr>
              <a:tr h="511520">
                <a:tc>
                  <a:txBody>
                    <a:bodyPr/>
                    <a:lstStyle/>
                    <a:p>
                      <a:r>
                        <a:rPr lang="en-US" sz="1400"/>
                        <a:t>y_test.shape</a:t>
                      </a:r>
                    </a:p>
                  </a:txBody>
                  <a:tcPr marL="67672" marR="67672" marT="33836" marB="33836"/>
                </a:tc>
                <a:tc>
                  <a:txBody>
                    <a:bodyPr/>
                    <a:lstStyle/>
                    <a:p>
                      <a:r>
                        <a:rPr lang="en-US" sz="1400" dirty="0"/>
                        <a:t>(882)</a:t>
                      </a:r>
                    </a:p>
                  </a:txBody>
                  <a:tcPr marL="67672" marR="67672" marT="33836" marB="33836"/>
                </a:tc>
                <a:extLst>
                  <a:ext uri="{0D108BD9-81ED-4DB2-BD59-A6C34878D82A}">
                    <a16:rowId xmlns:a16="http://schemas.microsoft.com/office/drawing/2014/main" val="1283550840"/>
                  </a:ext>
                </a:extLst>
              </a:tr>
            </a:tbl>
          </a:graphicData>
        </a:graphic>
      </p:graphicFrame>
    </p:spTree>
    <p:extLst>
      <p:ext uri="{BB962C8B-B14F-4D97-AF65-F5344CB8AC3E}">
        <p14:creationId xmlns:p14="http://schemas.microsoft.com/office/powerpoint/2010/main" val="39102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0DC2F89-A86E-4E18-AD3D-E5D2450FBE2F}"/>
              </a:ext>
            </a:extLst>
          </p:cNvPr>
          <p:cNvSpPr txBox="1">
            <a:spLocks/>
          </p:cNvSpPr>
          <p:nvPr/>
        </p:nvSpPr>
        <p:spPr>
          <a:xfrm>
            <a:off x="3250539" y="-389619"/>
            <a:ext cx="2606459" cy="25922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2700" dirty="0"/>
              <a:t>Models Result</a:t>
            </a:r>
          </a:p>
        </p:txBody>
      </p:sp>
      <p:pic>
        <p:nvPicPr>
          <p:cNvPr id="5" name="Picture 4">
            <a:extLst>
              <a:ext uri="{FF2B5EF4-FFF2-40B4-BE49-F238E27FC236}">
                <a16:creationId xmlns:a16="http://schemas.microsoft.com/office/drawing/2014/main" id="{F1CE05E4-0B5E-44A8-A82C-F6BFFACD26E0}"/>
              </a:ext>
            </a:extLst>
          </p:cNvPr>
          <p:cNvPicPr>
            <a:picLocks noChangeAspect="1"/>
          </p:cNvPicPr>
          <p:nvPr/>
        </p:nvPicPr>
        <p:blipFill>
          <a:blip r:embed="rId2"/>
          <a:stretch>
            <a:fillRect/>
          </a:stretch>
        </p:blipFill>
        <p:spPr>
          <a:xfrm>
            <a:off x="704851" y="556830"/>
            <a:ext cx="7972424" cy="6015419"/>
          </a:xfrm>
          <a:prstGeom prst="rect">
            <a:avLst/>
          </a:prstGeom>
        </p:spPr>
      </p:pic>
    </p:spTree>
    <p:extLst>
      <p:ext uri="{BB962C8B-B14F-4D97-AF65-F5344CB8AC3E}">
        <p14:creationId xmlns:p14="http://schemas.microsoft.com/office/powerpoint/2010/main" val="1411585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0BF4096-AFC2-4385-8065-D8657B50CE6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2475" y="1085850"/>
            <a:ext cx="7715250" cy="580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942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A492A62-D7C3-4DF9-A1FB-4E7F971681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26506" y="1493045"/>
            <a:ext cx="4779169" cy="4479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588643"/>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37</TotalTime>
  <Words>802</Words>
  <Application>Microsoft Office PowerPoint</Application>
  <PresentationFormat>Custom</PresentationFormat>
  <Paragraphs>106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Corbel</vt:lpstr>
      <vt:lpstr>Helvetica Neue</vt:lpstr>
      <vt:lpstr>Basis</vt:lpstr>
      <vt:lpstr>Regression Summary</vt:lpstr>
      <vt:lpstr>PowerPoint Presentation</vt:lpstr>
      <vt:lpstr>Predicting</vt:lpstr>
      <vt:lpstr>  Dataset feature: Shape of dataset :- (2938,22)     </vt:lpstr>
      <vt:lpstr>Data</vt:lpstr>
      <vt:lpstr>Features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Minakshi Kesarwani –(mxk180035@utdallas.edu) Ayushi Paliwal –(axp180072@utdallas.edu)</dc:title>
  <dc:creator>Kesarwani, Minakshi</dc:creator>
  <cp:lastModifiedBy>Kesarwani, Minakshi</cp:lastModifiedBy>
  <cp:revision>10</cp:revision>
  <dcterms:created xsi:type="dcterms:W3CDTF">2019-08-04T16:05:41Z</dcterms:created>
  <dcterms:modified xsi:type="dcterms:W3CDTF">2020-09-08T05:33:57Z</dcterms:modified>
</cp:coreProperties>
</file>