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CED960-7D13-414C-B286-34D26B61B102}">
          <p14:sldIdLst>
            <p14:sldId id="256"/>
            <p14:sldId id="257"/>
            <p14:sldId id="258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EB920-2E5E-4896-955B-FCF0ED06968F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2DD54-7029-429C-90F7-4ED0C647BC26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Data</a:t>
          </a:r>
          <a:r>
            <a:rPr lang="en-US"/>
            <a:t> </a:t>
          </a:r>
        </a:p>
      </dgm:t>
    </dgm:pt>
    <dgm:pt modelId="{012B1C4D-33D7-49D3-84F4-D1AD9C1CD710}" type="parTrans" cxnId="{66730469-4094-4145-9669-8E74CE140D4B}">
      <dgm:prSet/>
      <dgm:spPr/>
      <dgm:t>
        <a:bodyPr/>
        <a:lstStyle/>
        <a:p>
          <a:endParaRPr lang="en-US"/>
        </a:p>
      </dgm:t>
    </dgm:pt>
    <dgm:pt modelId="{8CA5F8F0-3B6E-4369-8D73-3C482F81B416}" type="sibTrans" cxnId="{66730469-4094-4145-9669-8E74CE140D4B}">
      <dgm:prSet/>
      <dgm:spPr/>
      <dgm:t>
        <a:bodyPr/>
        <a:lstStyle/>
        <a:p>
          <a:endParaRPr lang="en-US"/>
        </a:p>
      </dgm:t>
    </dgm:pt>
    <dgm:pt modelId="{BA8AC862-326A-4B11-8AAB-CFC5158A9607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Processing</a:t>
          </a:r>
          <a:r>
            <a:rPr lang="en-US"/>
            <a:t> </a:t>
          </a:r>
        </a:p>
      </dgm:t>
    </dgm:pt>
    <dgm:pt modelId="{EE9C2038-1FCD-4A8F-B0BC-184389DECEB5}" type="parTrans" cxnId="{4EEF003D-41EF-4EF7-8C9C-35D1EE4EC825}">
      <dgm:prSet/>
      <dgm:spPr/>
      <dgm:t>
        <a:bodyPr/>
        <a:lstStyle/>
        <a:p>
          <a:endParaRPr lang="en-US"/>
        </a:p>
      </dgm:t>
    </dgm:pt>
    <dgm:pt modelId="{A9D7966C-49BC-40D0-9A2F-ABF1272A9643}" type="sibTrans" cxnId="{4EEF003D-41EF-4EF7-8C9C-35D1EE4EC825}">
      <dgm:prSet/>
      <dgm:spPr/>
      <dgm:t>
        <a:bodyPr/>
        <a:lstStyle/>
        <a:p>
          <a:endParaRPr lang="en-US"/>
        </a:p>
      </dgm:t>
    </dgm:pt>
    <dgm:pt modelId="{F20BE87E-4F85-42F0-922E-C9CE2867E908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Model</a:t>
          </a:r>
        </a:p>
      </dgm:t>
    </dgm:pt>
    <dgm:pt modelId="{29F3C367-4CC1-4EA9-A1A3-8811A99ABC0A}" type="parTrans" cxnId="{E34444F0-CFE0-44A7-AC3A-0C68A789A393}">
      <dgm:prSet/>
      <dgm:spPr/>
      <dgm:t>
        <a:bodyPr/>
        <a:lstStyle/>
        <a:p>
          <a:endParaRPr lang="en-US"/>
        </a:p>
      </dgm:t>
    </dgm:pt>
    <dgm:pt modelId="{AF2BFA81-1E7D-44B3-AC25-EA8D4CF0017A}" type="sibTrans" cxnId="{E34444F0-CFE0-44A7-AC3A-0C68A789A393}">
      <dgm:prSet/>
      <dgm:spPr/>
      <dgm:t>
        <a:bodyPr/>
        <a:lstStyle/>
        <a:p>
          <a:endParaRPr lang="en-US"/>
        </a:p>
      </dgm:t>
    </dgm:pt>
    <dgm:pt modelId="{1A311718-C230-49A0-8A42-E9EBFC85BFB5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Convert in website</a:t>
          </a:r>
        </a:p>
      </dgm:t>
    </dgm:pt>
    <dgm:pt modelId="{FCCFA7C4-1CDF-4DE3-8E34-A23A5BFE214C}" type="parTrans" cxnId="{752C3AB2-18DA-4AEF-9CE1-3892A5247A87}">
      <dgm:prSet/>
      <dgm:spPr/>
      <dgm:t>
        <a:bodyPr/>
        <a:lstStyle/>
        <a:p>
          <a:endParaRPr lang="en-US"/>
        </a:p>
      </dgm:t>
    </dgm:pt>
    <dgm:pt modelId="{E9B73B5C-B223-42F2-AD97-976E5A9D289D}" type="sibTrans" cxnId="{752C3AB2-18DA-4AEF-9CE1-3892A5247A87}">
      <dgm:prSet/>
      <dgm:spPr/>
      <dgm:t>
        <a:bodyPr/>
        <a:lstStyle/>
        <a:p>
          <a:endParaRPr lang="en-US"/>
        </a:p>
      </dgm:t>
    </dgm:pt>
    <dgm:pt modelId="{4F67F76B-DE56-4EA4-83D8-2297D5642FDB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Deploy</a:t>
          </a:r>
        </a:p>
      </dgm:t>
    </dgm:pt>
    <dgm:pt modelId="{732D5E3C-5F67-4B5C-8104-5B26CBF7A35B}" type="parTrans" cxnId="{D78ED7D6-3383-4DBF-A901-4DD13AC74995}">
      <dgm:prSet/>
      <dgm:spPr/>
      <dgm:t>
        <a:bodyPr/>
        <a:lstStyle/>
        <a:p>
          <a:endParaRPr lang="en-US"/>
        </a:p>
      </dgm:t>
    </dgm:pt>
    <dgm:pt modelId="{E6857BC8-A113-45C2-9393-4B1FEA2A52A1}" type="sibTrans" cxnId="{D78ED7D6-3383-4DBF-A901-4DD13AC74995}">
      <dgm:prSet/>
      <dgm:spPr/>
      <dgm:t>
        <a:bodyPr/>
        <a:lstStyle/>
        <a:p>
          <a:endParaRPr lang="en-US"/>
        </a:p>
      </dgm:t>
    </dgm:pt>
    <dgm:pt modelId="{C0017133-5356-4372-84DC-DACFBA846934}" type="pres">
      <dgm:prSet presAssocID="{6A3EB920-2E5E-4896-955B-FCF0ED06968F}" presName="Name0" presStyleCnt="0">
        <dgm:presLayoutVars>
          <dgm:dir/>
          <dgm:resizeHandles val="exact"/>
        </dgm:presLayoutVars>
      </dgm:prSet>
      <dgm:spPr/>
    </dgm:pt>
    <dgm:pt modelId="{7FF43E8C-5C22-409E-8C47-3019FB7A6E3A}" type="pres">
      <dgm:prSet presAssocID="{9762DD54-7029-429C-90F7-4ED0C647BC26}" presName="composite" presStyleCnt="0"/>
      <dgm:spPr/>
    </dgm:pt>
    <dgm:pt modelId="{7F8B46D2-95BB-47FA-9A94-606AEDCA1EDF}" type="pres">
      <dgm:prSet presAssocID="{9762DD54-7029-429C-90F7-4ED0C647BC26}" presName="imagSh" presStyleLbl="b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8B2C1229-333A-4548-9896-F34AF0171A99}" type="pres">
      <dgm:prSet presAssocID="{9762DD54-7029-429C-90F7-4ED0C647BC26}" presName="txNode" presStyleLbl="node1" presStyleIdx="0" presStyleCnt="5">
        <dgm:presLayoutVars>
          <dgm:bulletEnabled val="1"/>
        </dgm:presLayoutVars>
      </dgm:prSet>
      <dgm:spPr/>
    </dgm:pt>
    <dgm:pt modelId="{B70AFB5A-E010-4EAA-8A4A-6BA113FD076F}" type="pres">
      <dgm:prSet presAssocID="{8CA5F8F0-3B6E-4369-8D73-3C482F81B416}" presName="sibTrans" presStyleLbl="sibTrans2D1" presStyleIdx="0" presStyleCnt="4"/>
      <dgm:spPr/>
    </dgm:pt>
    <dgm:pt modelId="{99859558-CBC9-4EEC-BECF-461B5446F711}" type="pres">
      <dgm:prSet presAssocID="{8CA5F8F0-3B6E-4369-8D73-3C482F81B416}" presName="connTx" presStyleLbl="sibTrans2D1" presStyleIdx="0" presStyleCnt="4"/>
      <dgm:spPr/>
    </dgm:pt>
    <dgm:pt modelId="{C87E1F08-218B-4433-8A78-09314704A392}" type="pres">
      <dgm:prSet presAssocID="{BA8AC862-326A-4B11-8AAB-CFC5158A9607}" presName="composite" presStyleCnt="0"/>
      <dgm:spPr/>
    </dgm:pt>
    <dgm:pt modelId="{19A53FD3-6397-4E51-BD5B-E3FCE9F801BD}" type="pres">
      <dgm:prSet presAssocID="{BA8AC862-326A-4B11-8AAB-CFC5158A9607}" presName="imagSh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16166B35-19DA-425D-9CCA-3F5605528286}" type="pres">
      <dgm:prSet presAssocID="{BA8AC862-326A-4B11-8AAB-CFC5158A9607}" presName="txNode" presStyleLbl="node1" presStyleIdx="1" presStyleCnt="5">
        <dgm:presLayoutVars>
          <dgm:bulletEnabled val="1"/>
        </dgm:presLayoutVars>
      </dgm:prSet>
      <dgm:spPr/>
    </dgm:pt>
    <dgm:pt modelId="{67DD65CB-EF1D-42FD-8867-6679441EC804}" type="pres">
      <dgm:prSet presAssocID="{A9D7966C-49BC-40D0-9A2F-ABF1272A9643}" presName="sibTrans" presStyleLbl="sibTrans2D1" presStyleIdx="1" presStyleCnt="4"/>
      <dgm:spPr/>
    </dgm:pt>
    <dgm:pt modelId="{D571C2C8-C8D8-47EF-922F-87174EB1ED32}" type="pres">
      <dgm:prSet presAssocID="{A9D7966C-49BC-40D0-9A2F-ABF1272A9643}" presName="connTx" presStyleLbl="sibTrans2D1" presStyleIdx="1" presStyleCnt="4"/>
      <dgm:spPr/>
    </dgm:pt>
    <dgm:pt modelId="{0EE07982-2A8C-44F1-8293-248447E51B4D}" type="pres">
      <dgm:prSet presAssocID="{F20BE87E-4F85-42F0-922E-C9CE2867E908}" presName="composite" presStyleCnt="0"/>
      <dgm:spPr/>
    </dgm:pt>
    <dgm:pt modelId="{30C4A1A5-151E-487F-9A01-36AC9FB11E08}" type="pres">
      <dgm:prSet presAssocID="{F20BE87E-4F85-42F0-922E-C9CE2867E908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A9493F4A-F37C-4999-9772-9F624D9BACA2}" type="pres">
      <dgm:prSet presAssocID="{F20BE87E-4F85-42F0-922E-C9CE2867E908}" presName="txNode" presStyleLbl="node1" presStyleIdx="2" presStyleCnt="5" custLinFactNeighborX="-2794" custLinFactNeighborY="904">
        <dgm:presLayoutVars>
          <dgm:bulletEnabled val="1"/>
        </dgm:presLayoutVars>
      </dgm:prSet>
      <dgm:spPr/>
    </dgm:pt>
    <dgm:pt modelId="{06D077CC-FE6E-472C-9096-C456F5DBE088}" type="pres">
      <dgm:prSet presAssocID="{AF2BFA81-1E7D-44B3-AC25-EA8D4CF0017A}" presName="sibTrans" presStyleLbl="sibTrans2D1" presStyleIdx="2" presStyleCnt="4"/>
      <dgm:spPr/>
    </dgm:pt>
    <dgm:pt modelId="{56ABECC8-DB40-4ED5-94BE-402DD1044367}" type="pres">
      <dgm:prSet presAssocID="{AF2BFA81-1E7D-44B3-AC25-EA8D4CF0017A}" presName="connTx" presStyleLbl="sibTrans2D1" presStyleIdx="2" presStyleCnt="4"/>
      <dgm:spPr/>
    </dgm:pt>
    <dgm:pt modelId="{9CA41C22-1861-4EDA-A712-F8D091183B13}" type="pres">
      <dgm:prSet presAssocID="{1A311718-C230-49A0-8A42-E9EBFC85BFB5}" presName="composite" presStyleCnt="0"/>
      <dgm:spPr/>
    </dgm:pt>
    <dgm:pt modelId="{AC1DCDFD-EB39-4E18-94A2-3BFC9EF6BC2C}" type="pres">
      <dgm:prSet presAssocID="{1A311718-C230-49A0-8A42-E9EBFC85BFB5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50E27E88-8EC3-410D-A0DA-9EEBE6547B33}" type="pres">
      <dgm:prSet presAssocID="{1A311718-C230-49A0-8A42-E9EBFC85BFB5}" presName="txNode" presStyleLbl="node1" presStyleIdx="3" presStyleCnt="5">
        <dgm:presLayoutVars>
          <dgm:bulletEnabled val="1"/>
        </dgm:presLayoutVars>
      </dgm:prSet>
      <dgm:spPr/>
    </dgm:pt>
    <dgm:pt modelId="{F6EE00A0-B836-4E69-B3DA-35D70574308F}" type="pres">
      <dgm:prSet presAssocID="{E9B73B5C-B223-42F2-AD97-976E5A9D289D}" presName="sibTrans" presStyleLbl="sibTrans2D1" presStyleIdx="3" presStyleCnt="4"/>
      <dgm:spPr/>
    </dgm:pt>
    <dgm:pt modelId="{8B508E64-83DA-46FC-ACD3-3D75CD06D848}" type="pres">
      <dgm:prSet presAssocID="{E9B73B5C-B223-42F2-AD97-976E5A9D289D}" presName="connTx" presStyleLbl="sibTrans2D1" presStyleIdx="3" presStyleCnt="4"/>
      <dgm:spPr/>
    </dgm:pt>
    <dgm:pt modelId="{89504677-E77C-4E46-908E-8498BD204392}" type="pres">
      <dgm:prSet presAssocID="{4F67F76B-DE56-4EA4-83D8-2297D5642FDB}" presName="composite" presStyleCnt="0"/>
      <dgm:spPr/>
    </dgm:pt>
    <dgm:pt modelId="{BD337B35-A0EB-46C4-AAC8-93B3CC9DEB82}" type="pres">
      <dgm:prSet presAssocID="{4F67F76B-DE56-4EA4-83D8-2297D5642FDB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FB7F1798-7D5D-4F7A-9D1C-F07CD2713C2C}" type="pres">
      <dgm:prSet presAssocID="{4F67F76B-DE56-4EA4-83D8-2297D5642FDB}" presName="txNode" presStyleLbl="node1" presStyleIdx="4" presStyleCnt="5">
        <dgm:presLayoutVars>
          <dgm:bulletEnabled val="1"/>
        </dgm:presLayoutVars>
      </dgm:prSet>
      <dgm:spPr/>
    </dgm:pt>
  </dgm:ptLst>
  <dgm:cxnLst>
    <dgm:cxn modelId="{317E5609-1B39-47B7-A3EB-0D2DFF62D058}" type="presOf" srcId="{4F67F76B-DE56-4EA4-83D8-2297D5642FDB}" destId="{FB7F1798-7D5D-4F7A-9D1C-F07CD2713C2C}" srcOrd="0" destOrd="0" presId="urn:microsoft.com/office/officeart/2005/8/layout/hProcess10"/>
    <dgm:cxn modelId="{19E66319-43B1-4B0C-BD5C-0857BE036999}" type="presOf" srcId="{9762DD54-7029-429C-90F7-4ED0C647BC26}" destId="{8B2C1229-333A-4548-9896-F34AF0171A99}" srcOrd="0" destOrd="0" presId="urn:microsoft.com/office/officeart/2005/8/layout/hProcess10"/>
    <dgm:cxn modelId="{E0D84323-DE4A-4874-9F78-749877DEEE77}" type="presOf" srcId="{AF2BFA81-1E7D-44B3-AC25-EA8D4CF0017A}" destId="{06D077CC-FE6E-472C-9096-C456F5DBE088}" srcOrd="0" destOrd="0" presId="urn:microsoft.com/office/officeart/2005/8/layout/hProcess10"/>
    <dgm:cxn modelId="{4EEF003D-41EF-4EF7-8C9C-35D1EE4EC825}" srcId="{6A3EB920-2E5E-4896-955B-FCF0ED06968F}" destId="{BA8AC862-326A-4B11-8AAB-CFC5158A9607}" srcOrd="1" destOrd="0" parTransId="{EE9C2038-1FCD-4A8F-B0BC-184389DECEB5}" sibTransId="{A9D7966C-49BC-40D0-9A2F-ABF1272A9643}"/>
    <dgm:cxn modelId="{87AC555C-4B6B-4A89-8F6C-FCB80742EE89}" type="presOf" srcId="{AF2BFA81-1E7D-44B3-AC25-EA8D4CF0017A}" destId="{56ABECC8-DB40-4ED5-94BE-402DD1044367}" srcOrd="1" destOrd="0" presId="urn:microsoft.com/office/officeart/2005/8/layout/hProcess10"/>
    <dgm:cxn modelId="{750B3F66-E170-480D-A768-F2B536CC0F67}" type="presOf" srcId="{E9B73B5C-B223-42F2-AD97-976E5A9D289D}" destId="{8B508E64-83DA-46FC-ACD3-3D75CD06D848}" srcOrd="1" destOrd="0" presId="urn:microsoft.com/office/officeart/2005/8/layout/hProcess10"/>
    <dgm:cxn modelId="{66730469-4094-4145-9669-8E74CE140D4B}" srcId="{6A3EB920-2E5E-4896-955B-FCF0ED06968F}" destId="{9762DD54-7029-429C-90F7-4ED0C647BC26}" srcOrd="0" destOrd="0" parTransId="{012B1C4D-33D7-49D3-84F4-D1AD9C1CD710}" sibTransId="{8CA5F8F0-3B6E-4369-8D73-3C482F81B416}"/>
    <dgm:cxn modelId="{7CC93A71-9EC0-4BC6-8F4B-11EB4C906087}" type="presOf" srcId="{A9D7966C-49BC-40D0-9A2F-ABF1272A9643}" destId="{D571C2C8-C8D8-47EF-922F-87174EB1ED32}" srcOrd="1" destOrd="0" presId="urn:microsoft.com/office/officeart/2005/8/layout/hProcess10"/>
    <dgm:cxn modelId="{7BA9F89F-670A-4115-A31D-3D3EA30E350E}" type="presOf" srcId="{E9B73B5C-B223-42F2-AD97-976E5A9D289D}" destId="{F6EE00A0-B836-4E69-B3DA-35D70574308F}" srcOrd="0" destOrd="0" presId="urn:microsoft.com/office/officeart/2005/8/layout/hProcess10"/>
    <dgm:cxn modelId="{5D0829A5-1C90-4B38-9661-173293A92F5E}" type="presOf" srcId="{A9D7966C-49BC-40D0-9A2F-ABF1272A9643}" destId="{67DD65CB-EF1D-42FD-8867-6679441EC804}" srcOrd="0" destOrd="0" presId="urn:microsoft.com/office/officeart/2005/8/layout/hProcess10"/>
    <dgm:cxn modelId="{752C3AB2-18DA-4AEF-9CE1-3892A5247A87}" srcId="{6A3EB920-2E5E-4896-955B-FCF0ED06968F}" destId="{1A311718-C230-49A0-8A42-E9EBFC85BFB5}" srcOrd="3" destOrd="0" parTransId="{FCCFA7C4-1CDF-4DE3-8E34-A23A5BFE214C}" sibTransId="{E9B73B5C-B223-42F2-AD97-976E5A9D289D}"/>
    <dgm:cxn modelId="{B970A9BC-8575-44BE-B409-A7B1000E3C20}" type="presOf" srcId="{F20BE87E-4F85-42F0-922E-C9CE2867E908}" destId="{A9493F4A-F37C-4999-9772-9F624D9BACA2}" srcOrd="0" destOrd="0" presId="urn:microsoft.com/office/officeart/2005/8/layout/hProcess10"/>
    <dgm:cxn modelId="{7296F3C5-8F0A-4D6C-AA25-1B725E0A267B}" type="presOf" srcId="{8CA5F8F0-3B6E-4369-8D73-3C482F81B416}" destId="{99859558-CBC9-4EEC-BECF-461B5446F711}" srcOrd="1" destOrd="0" presId="urn:microsoft.com/office/officeart/2005/8/layout/hProcess10"/>
    <dgm:cxn modelId="{E32732D0-A612-40B8-9D34-B27677C6D34D}" type="presOf" srcId="{6A3EB920-2E5E-4896-955B-FCF0ED06968F}" destId="{C0017133-5356-4372-84DC-DACFBA846934}" srcOrd="0" destOrd="0" presId="urn:microsoft.com/office/officeart/2005/8/layout/hProcess10"/>
    <dgm:cxn modelId="{D78ED7D6-3383-4DBF-A901-4DD13AC74995}" srcId="{6A3EB920-2E5E-4896-955B-FCF0ED06968F}" destId="{4F67F76B-DE56-4EA4-83D8-2297D5642FDB}" srcOrd="4" destOrd="0" parTransId="{732D5E3C-5F67-4B5C-8104-5B26CBF7A35B}" sibTransId="{E6857BC8-A113-45C2-9393-4B1FEA2A52A1}"/>
    <dgm:cxn modelId="{0C7260D7-BB23-4ECE-BA8C-72A7F9E408B5}" type="presOf" srcId="{BA8AC862-326A-4B11-8AAB-CFC5158A9607}" destId="{16166B35-19DA-425D-9CCA-3F5605528286}" srcOrd="0" destOrd="0" presId="urn:microsoft.com/office/officeart/2005/8/layout/hProcess10"/>
    <dgm:cxn modelId="{2386CDDD-9E22-4346-8EBC-44B059E2C3A9}" type="presOf" srcId="{8CA5F8F0-3B6E-4369-8D73-3C482F81B416}" destId="{B70AFB5A-E010-4EAA-8A4A-6BA113FD076F}" srcOrd="0" destOrd="0" presId="urn:microsoft.com/office/officeart/2005/8/layout/hProcess10"/>
    <dgm:cxn modelId="{E34444F0-CFE0-44A7-AC3A-0C68A789A393}" srcId="{6A3EB920-2E5E-4896-955B-FCF0ED06968F}" destId="{F20BE87E-4F85-42F0-922E-C9CE2867E908}" srcOrd="2" destOrd="0" parTransId="{29F3C367-4CC1-4EA9-A1A3-8811A99ABC0A}" sibTransId="{AF2BFA81-1E7D-44B3-AC25-EA8D4CF0017A}"/>
    <dgm:cxn modelId="{2E1C75FA-7E8A-4A8D-A408-821ABCCDDCE2}" type="presOf" srcId="{1A311718-C230-49A0-8A42-E9EBFC85BFB5}" destId="{50E27E88-8EC3-410D-A0DA-9EEBE6547B33}" srcOrd="0" destOrd="0" presId="urn:microsoft.com/office/officeart/2005/8/layout/hProcess10"/>
    <dgm:cxn modelId="{FA80014D-356B-40B9-922F-97E07BBFAD43}" type="presParOf" srcId="{C0017133-5356-4372-84DC-DACFBA846934}" destId="{7FF43E8C-5C22-409E-8C47-3019FB7A6E3A}" srcOrd="0" destOrd="0" presId="urn:microsoft.com/office/officeart/2005/8/layout/hProcess10"/>
    <dgm:cxn modelId="{55C043B1-7E6C-4967-B30C-B7E11F3A256F}" type="presParOf" srcId="{7FF43E8C-5C22-409E-8C47-3019FB7A6E3A}" destId="{7F8B46D2-95BB-47FA-9A94-606AEDCA1EDF}" srcOrd="0" destOrd="0" presId="urn:microsoft.com/office/officeart/2005/8/layout/hProcess10"/>
    <dgm:cxn modelId="{5F66FC17-2FF6-4547-B5E4-B86ED28ED226}" type="presParOf" srcId="{7FF43E8C-5C22-409E-8C47-3019FB7A6E3A}" destId="{8B2C1229-333A-4548-9896-F34AF0171A99}" srcOrd="1" destOrd="0" presId="urn:microsoft.com/office/officeart/2005/8/layout/hProcess10"/>
    <dgm:cxn modelId="{AF5574F3-E613-4511-BE31-3A7BB710C5BA}" type="presParOf" srcId="{C0017133-5356-4372-84DC-DACFBA846934}" destId="{B70AFB5A-E010-4EAA-8A4A-6BA113FD076F}" srcOrd="1" destOrd="0" presId="urn:microsoft.com/office/officeart/2005/8/layout/hProcess10"/>
    <dgm:cxn modelId="{5B69640F-62A3-4590-BD2D-A7BF87067B6D}" type="presParOf" srcId="{B70AFB5A-E010-4EAA-8A4A-6BA113FD076F}" destId="{99859558-CBC9-4EEC-BECF-461B5446F711}" srcOrd="0" destOrd="0" presId="urn:microsoft.com/office/officeart/2005/8/layout/hProcess10"/>
    <dgm:cxn modelId="{80AC32EA-476D-4119-9225-34B34B01A75E}" type="presParOf" srcId="{C0017133-5356-4372-84DC-DACFBA846934}" destId="{C87E1F08-218B-4433-8A78-09314704A392}" srcOrd="2" destOrd="0" presId="urn:microsoft.com/office/officeart/2005/8/layout/hProcess10"/>
    <dgm:cxn modelId="{325FAE79-3D57-4838-82D6-AEC3D23EFFB7}" type="presParOf" srcId="{C87E1F08-218B-4433-8A78-09314704A392}" destId="{19A53FD3-6397-4E51-BD5B-E3FCE9F801BD}" srcOrd="0" destOrd="0" presId="urn:microsoft.com/office/officeart/2005/8/layout/hProcess10"/>
    <dgm:cxn modelId="{DA1AE6F7-78BA-4B92-8FCA-3739164A91D0}" type="presParOf" srcId="{C87E1F08-218B-4433-8A78-09314704A392}" destId="{16166B35-19DA-425D-9CCA-3F5605528286}" srcOrd="1" destOrd="0" presId="urn:microsoft.com/office/officeart/2005/8/layout/hProcess10"/>
    <dgm:cxn modelId="{7F0B4A96-84E7-4AF5-92D4-46920955E614}" type="presParOf" srcId="{C0017133-5356-4372-84DC-DACFBA846934}" destId="{67DD65CB-EF1D-42FD-8867-6679441EC804}" srcOrd="3" destOrd="0" presId="urn:microsoft.com/office/officeart/2005/8/layout/hProcess10"/>
    <dgm:cxn modelId="{D2CA8DEE-F0C6-4714-A54E-A10B1754014E}" type="presParOf" srcId="{67DD65CB-EF1D-42FD-8867-6679441EC804}" destId="{D571C2C8-C8D8-47EF-922F-87174EB1ED32}" srcOrd="0" destOrd="0" presId="urn:microsoft.com/office/officeart/2005/8/layout/hProcess10"/>
    <dgm:cxn modelId="{1BB282C9-D6E5-4233-A6A9-D2580E1E39C1}" type="presParOf" srcId="{C0017133-5356-4372-84DC-DACFBA846934}" destId="{0EE07982-2A8C-44F1-8293-248447E51B4D}" srcOrd="4" destOrd="0" presId="urn:microsoft.com/office/officeart/2005/8/layout/hProcess10"/>
    <dgm:cxn modelId="{331F156E-505B-4B00-94F0-BF01406FB2E4}" type="presParOf" srcId="{0EE07982-2A8C-44F1-8293-248447E51B4D}" destId="{30C4A1A5-151E-487F-9A01-36AC9FB11E08}" srcOrd="0" destOrd="0" presId="urn:microsoft.com/office/officeart/2005/8/layout/hProcess10"/>
    <dgm:cxn modelId="{18F045C5-4876-4B59-A3CB-AC8ED7818209}" type="presParOf" srcId="{0EE07982-2A8C-44F1-8293-248447E51B4D}" destId="{A9493F4A-F37C-4999-9772-9F624D9BACA2}" srcOrd="1" destOrd="0" presId="urn:microsoft.com/office/officeart/2005/8/layout/hProcess10"/>
    <dgm:cxn modelId="{460C8E39-03BB-44AA-9B72-7B95E599B248}" type="presParOf" srcId="{C0017133-5356-4372-84DC-DACFBA846934}" destId="{06D077CC-FE6E-472C-9096-C456F5DBE088}" srcOrd="5" destOrd="0" presId="urn:microsoft.com/office/officeart/2005/8/layout/hProcess10"/>
    <dgm:cxn modelId="{0CA9D50F-647E-4894-8D3A-0B36AA789298}" type="presParOf" srcId="{06D077CC-FE6E-472C-9096-C456F5DBE088}" destId="{56ABECC8-DB40-4ED5-94BE-402DD1044367}" srcOrd="0" destOrd="0" presId="urn:microsoft.com/office/officeart/2005/8/layout/hProcess10"/>
    <dgm:cxn modelId="{92A5D84F-F464-4AFF-B2E6-6892092B386E}" type="presParOf" srcId="{C0017133-5356-4372-84DC-DACFBA846934}" destId="{9CA41C22-1861-4EDA-A712-F8D091183B13}" srcOrd="6" destOrd="0" presId="urn:microsoft.com/office/officeart/2005/8/layout/hProcess10"/>
    <dgm:cxn modelId="{065A06D5-BA8E-4A26-B9DD-4D18C9646654}" type="presParOf" srcId="{9CA41C22-1861-4EDA-A712-F8D091183B13}" destId="{AC1DCDFD-EB39-4E18-94A2-3BFC9EF6BC2C}" srcOrd="0" destOrd="0" presId="urn:microsoft.com/office/officeart/2005/8/layout/hProcess10"/>
    <dgm:cxn modelId="{138AE424-1CEF-4F16-8FC5-7F92ABA6AFD9}" type="presParOf" srcId="{9CA41C22-1861-4EDA-A712-F8D091183B13}" destId="{50E27E88-8EC3-410D-A0DA-9EEBE6547B33}" srcOrd="1" destOrd="0" presId="urn:microsoft.com/office/officeart/2005/8/layout/hProcess10"/>
    <dgm:cxn modelId="{8F0DFDF0-420A-45F7-A4ED-040F45DF0FCE}" type="presParOf" srcId="{C0017133-5356-4372-84DC-DACFBA846934}" destId="{F6EE00A0-B836-4E69-B3DA-35D70574308F}" srcOrd="7" destOrd="0" presId="urn:microsoft.com/office/officeart/2005/8/layout/hProcess10"/>
    <dgm:cxn modelId="{9CA5A2C7-96CE-4A45-BAB0-1B078C6AD4B8}" type="presParOf" srcId="{F6EE00A0-B836-4E69-B3DA-35D70574308F}" destId="{8B508E64-83DA-46FC-ACD3-3D75CD06D848}" srcOrd="0" destOrd="0" presId="urn:microsoft.com/office/officeart/2005/8/layout/hProcess10"/>
    <dgm:cxn modelId="{0DCEE1E7-8D04-4859-A3AD-24D5BE7145D3}" type="presParOf" srcId="{C0017133-5356-4372-84DC-DACFBA846934}" destId="{89504677-E77C-4E46-908E-8498BD204392}" srcOrd="8" destOrd="0" presId="urn:microsoft.com/office/officeart/2005/8/layout/hProcess10"/>
    <dgm:cxn modelId="{8967BBAD-F991-4938-81E7-1F64E44D3499}" type="presParOf" srcId="{89504677-E77C-4E46-908E-8498BD204392}" destId="{BD337B35-A0EB-46C4-AAC8-93B3CC9DEB82}" srcOrd="0" destOrd="0" presId="urn:microsoft.com/office/officeart/2005/8/layout/hProcess10"/>
    <dgm:cxn modelId="{7BE9A279-1026-4595-9C5E-DD661E88822A}" type="presParOf" srcId="{89504677-E77C-4E46-908E-8498BD204392}" destId="{FB7F1798-7D5D-4F7A-9D1C-F07CD2713C2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34752-C825-4F2A-9916-4CFF2307AC82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0CA4AF-0EF4-4F3A-A8AA-2F1B22E97643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Tool:</a:t>
          </a:r>
          <a:r>
            <a:rPr lang="en-US">
              <a:solidFill>
                <a:schemeClr val="bg1"/>
              </a:solidFill>
            </a:rPr>
            <a:t> Streamlit</a:t>
          </a:r>
          <a:br>
            <a:rPr lang="en-US">
              <a:solidFill>
                <a:schemeClr val="bg1"/>
              </a:solidFill>
            </a:rPr>
          </a:br>
          <a:r>
            <a:rPr lang="en-US" b="1">
              <a:solidFill>
                <a:schemeClr val="bg1"/>
              </a:solidFill>
            </a:rPr>
            <a:t>IDE:</a:t>
          </a:r>
          <a:r>
            <a:rPr lang="en-US">
              <a:solidFill>
                <a:schemeClr val="bg1"/>
              </a:solidFill>
            </a:rPr>
            <a:t> PyCharm</a:t>
          </a:r>
        </a:p>
      </dgm:t>
    </dgm:pt>
    <dgm:pt modelId="{07D54AA6-1A9A-4C2E-A6F4-A87E25EF0822}" type="parTrans" cxnId="{8275D84A-BB37-4003-BA72-1A4DB2DF3C26}">
      <dgm:prSet/>
      <dgm:spPr/>
      <dgm:t>
        <a:bodyPr/>
        <a:lstStyle/>
        <a:p>
          <a:endParaRPr lang="en-US"/>
        </a:p>
      </dgm:t>
    </dgm:pt>
    <dgm:pt modelId="{5BE31E30-949B-4ACA-B1E2-0A50CFE815A9}" type="sibTrans" cxnId="{8275D84A-BB37-4003-BA72-1A4DB2DF3C26}">
      <dgm:prSet/>
      <dgm:spPr/>
      <dgm:t>
        <a:bodyPr/>
        <a:lstStyle/>
        <a:p>
          <a:endParaRPr lang="en-US"/>
        </a:p>
      </dgm:t>
    </dgm:pt>
    <dgm:pt modelId="{409B8198-BEB4-4B8D-A18E-244FBD0CAEE3}" type="pres">
      <dgm:prSet presAssocID="{3BE34752-C825-4F2A-9916-4CFF2307AC82}" presName="linear" presStyleCnt="0">
        <dgm:presLayoutVars>
          <dgm:animLvl val="lvl"/>
          <dgm:resizeHandles val="exact"/>
        </dgm:presLayoutVars>
      </dgm:prSet>
      <dgm:spPr/>
    </dgm:pt>
    <dgm:pt modelId="{7102EA56-3D0D-4F08-9CC8-0920AF395875}" type="pres">
      <dgm:prSet presAssocID="{4E0CA4AF-0EF4-4F3A-A8AA-2F1B22E9764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7230B08-79C4-49C1-AB7A-2450B13A66D1}" type="presOf" srcId="{4E0CA4AF-0EF4-4F3A-A8AA-2F1B22E97643}" destId="{7102EA56-3D0D-4F08-9CC8-0920AF395875}" srcOrd="0" destOrd="0" presId="urn:microsoft.com/office/officeart/2005/8/layout/vList2"/>
    <dgm:cxn modelId="{8275D84A-BB37-4003-BA72-1A4DB2DF3C26}" srcId="{3BE34752-C825-4F2A-9916-4CFF2307AC82}" destId="{4E0CA4AF-0EF4-4F3A-A8AA-2F1B22E97643}" srcOrd="0" destOrd="0" parTransId="{07D54AA6-1A9A-4C2E-A6F4-A87E25EF0822}" sibTransId="{5BE31E30-949B-4ACA-B1E2-0A50CFE815A9}"/>
    <dgm:cxn modelId="{7B03D2C0-C57F-4417-ACAF-67DB2F712E47}" type="presOf" srcId="{3BE34752-C825-4F2A-9916-4CFF2307AC82}" destId="{409B8198-BEB4-4B8D-A18E-244FBD0CAEE3}" srcOrd="0" destOrd="0" presId="urn:microsoft.com/office/officeart/2005/8/layout/vList2"/>
    <dgm:cxn modelId="{EB5506C4-8DD7-4355-8607-69DDE1719CEF}" type="presParOf" srcId="{409B8198-BEB4-4B8D-A18E-244FBD0CAEE3}" destId="{7102EA56-3D0D-4F08-9CC8-0920AF3958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1C91BF-2355-44AF-85D0-81F0B432787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B56B1-2C01-4F87-B172-9FB709CCDC5A}">
      <dgm:prSet/>
      <dgm:spPr/>
      <dgm:t>
        <a:bodyPr/>
        <a:lstStyle/>
        <a:p>
          <a:r>
            <a:rPr lang="en-US"/>
            <a:t>Web App Features:</a:t>
          </a:r>
        </a:p>
      </dgm:t>
    </dgm:pt>
    <dgm:pt modelId="{7E7541DE-3B2E-477E-9CCC-F5FE89A169CF}" type="parTrans" cxnId="{9C653FD2-7D97-448A-88D5-83D23B7C4F1E}">
      <dgm:prSet/>
      <dgm:spPr/>
      <dgm:t>
        <a:bodyPr/>
        <a:lstStyle/>
        <a:p>
          <a:endParaRPr lang="en-US"/>
        </a:p>
      </dgm:t>
    </dgm:pt>
    <dgm:pt modelId="{5215604B-6393-4B9C-8A73-D60D5E9950C6}" type="sibTrans" cxnId="{9C653FD2-7D97-448A-88D5-83D23B7C4F1E}">
      <dgm:prSet/>
      <dgm:spPr/>
      <dgm:t>
        <a:bodyPr/>
        <a:lstStyle/>
        <a:p>
          <a:endParaRPr lang="en-US"/>
        </a:p>
      </dgm:t>
    </dgm:pt>
    <dgm:pt modelId="{A45FE46E-9F1F-4CB0-8FC6-0BFA08436D87}">
      <dgm:prSet/>
      <dgm:spPr/>
      <dgm:t>
        <a:bodyPr/>
        <a:lstStyle/>
        <a:p>
          <a:r>
            <a:rPr lang="en-US"/>
            <a:t>User selects a movie from a dropdown.</a:t>
          </a:r>
        </a:p>
      </dgm:t>
    </dgm:pt>
    <dgm:pt modelId="{63F7C40D-FDC2-4B50-A7FF-0B31378DDE4D}" type="parTrans" cxnId="{6ACCCC2D-A618-4576-BF91-EA06AFA78C31}">
      <dgm:prSet/>
      <dgm:spPr/>
      <dgm:t>
        <a:bodyPr/>
        <a:lstStyle/>
        <a:p>
          <a:endParaRPr lang="en-US"/>
        </a:p>
      </dgm:t>
    </dgm:pt>
    <dgm:pt modelId="{A1FB07B1-10B8-42A7-AB30-1121B85328BE}" type="sibTrans" cxnId="{6ACCCC2D-A618-4576-BF91-EA06AFA78C31}">
      <dgm:prSet/>
      <dgm:spPr/>
      <dgm:t>
        <a:bodyPr/>
        <a:lstStyle/>
        <a:p>
          <a:endParaRPr lang="en-US"/>
        </a:p>
      </dgm:t>
    </dgm:pt>
    <dgm:pt modelId="{5BC35354-8923-453C-A519-F5C97AB97B4B}">
      <dgm:prSet/>
      <dgm:spPr/>
      <dgm:t>
        <a:bodyPr/>
        <a:lstStyle/>
        <a:p>
          <a:r>
            <a:rPr lang="en-US"/>
            <a:t>Displays 5 recommended movies.</a:t>
          </a:r>
        </a:p>
      </dgm:t>
    </dgm:pt>
    <dgm:pt modelId="{48328F8C-A2F7-42D1-876E-BEB89CC721CC}" type="parTrans" cxnId="{1B521F04-BEB6-4BF7-9C8D-7D9A84418A59}">
      <dgm:prSet/>
      <dgm:spPr/>
      <dgm:t>
        <a:bodyPr/>
        <a:lstStyle/>
        <a:p>
          <a:endParaRPr lang="en-US"/>
        </a:p>
      </dgm:t>
    </dgm:pt>
    <dgm:pt modelId="{4498A30F-6B75-4443-B427-80320F74F501}" type="sibTrans" cxnId="{1B521F04-BEB6-4BF7-9C8D-7D9A84418A59}">
      <dgm:prSet/>
      <dgm:spPr/>
      <dgm:t>
        <a:bodyPr/>
        <a:lstStyle/>
        <a:p>
          <a:endParaRPr lang="en-US"/>
        </a:p>
      </dgm:t>
    </dgm:pt>
    <dgm:pt modelId="{2E27DD34-58C4-49F4-9B5E-3F8C73A7769A}">
      <dgm:prSet/>
      <dgm:spPr/>
      <dgm:t>
        <a:bodyPr/>
        <a:lstStyle/>
        <a:p>
          <a:r>
            <a:rPr lang="en-US"/>
            <a:t>User-friendly interface.</a:t>
          </a:r>
        </a:p>
      </dgm:t>
    </dgm:pt>
    <dgm:pt modelId="{295FD5B5-B7A4-41E0-A1A5-7DC525E33373}" type="parTrans" cxnId="{A27ABFF8-0317-406A-B6B3-DEB02CF521A1}">
      <dgm:prSet/>
      <dgm:spPr/>
      <dgm:t>
        <a:bodyPr/>
        <a:lstStyle/>
        <a:p>
          <a:endParaRPr lang="en-US"/>
        </a:p>
      </dgm:t>
    </dgm:pt>
    <dgm:pt modelId="{C51D6050-BF2D-4B6F-B2D7-BB009FB4DAEB}" type="sibTrans" cxnId="{A27ABFF8-0317-406A-B6B3-DEB02CF521A1}">
      <dgm:prSet/>
      <dgm:spPr/>
      <dgm:t>
        <a:bodyPr/>
        <a:lstStyle/>
        <a:p>
          <a:endParaRPr lang="en-US"/>
        </a:p>
      </dgm:t>
    </dgm:pt>
    <dgm:pt modelId="{13A17E84-1347-41DC-BA1A-D4313DDD8416}" type="pres">
      <dgm:prSet presAssocID="{521C91BF-2355-44AF-85D0-81F0B432787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3097877-5C48-477A-B538-0C4DE8559410}" type="pres">
      <dgm:prSet presAssocID="{521C91BF-2355-44AF-85D0-81F0B4327871}" presName="cycle" presStyleCnt="0"/>
      <dgm:spPr/>
    </dgm:pt>
    <dgm:pt modelId="{2446A20A-0835-4307-A16F-7F7450B570FE}" type="pres">
      <dgm:prSet presAssocID="{521C91BF-2355-44AF-85D0-81F0B4327871}" presName="centerShape" presStyleCnt="0"/>
      <dgm:spPr/>
    </dgm:pt>
    <dgm:pt modelId="{83B34406-9F92-4BEE-99A1-8D019E1134E3}" type="pres">
      <dgm:prSet presAssocID="{521C91BF-2355-44AF-85D0-81F0B4327871}" presName="connSite" presStyleLbl="node1" presStyleIdx="0" presStyleCnt="2"/>
      <dgm:spPr/>
    </dgm:pt>
    <dgm:pt modelId="{9D82BAC4-DDD3-4193-90F6-5550CC94106A}" type="pres">
      <dgm:prSet presAssocID="{521C91BF-2355-44AF-85D0-81F0B4327871}" presName="visible" presStyleLbl="node1" presStyleIdx="0" presStyleCnt="2" custLinFactNeighborX="13785" custLinFactNeighborY="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45B21106-85B5-4EF5-94D5-B86F35E66A2F}" type="pres">
      <dgm:prSet presAssocID="{7E7541DE-3B2E-477E-9CCC-F5FE89A169CF}" presName="Name25" presStyleLbl="parChTrans1D1" presStyleIdx="0" presStyleCnt="1"/>
      <dgm:spPr/>
    </dgm:pt>
    <dgm:pt modelId="{01FEB23D-7514-4CDF-B026-8879545ED7D6}" type="pres">
      <dgm:prSet presAssocID="{A04B56B1-2C01-4F87-B172-9FB709CCDC5A}" presName="node" presStyleCnt="0"/>
      <dgm:spPr/>
    </dgm:pt>
    <dgm:pt modelId="{7D2B81D9-6ACD-4A55-AB2D-07F6EF0949DC}" type="pres">
      <dgm:prSet presAssocID="{A04B56B1-2C01-4F87-B172-9FB709CCDC5A}" presName="parentNode" presStyleLbl="node1" presStyleIdx="1" presStyleCnt="2">
        <dgm:presLayoutVars>
          <dgm:chMax val="1"/>
          <dgm:bulletEnabled val="1"/>
        </dgm:presLayoutVars>
      </dgm:prSet>
      <dgm:spPr/>
    </dgm:pt>
    <dgm:pt modelId="{F9E1B948-0E08-41F0-AE65-8C8FE39B2E65}" type="pres">
      <dgm:prSet presAssocID="{A04B56B1-2C01-4F87-B172-9FB709CCDC5A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1B521F04-BEB6-4BF7-9C8D-7D9A84418A59}" srcId="{A04B56B1-2C01-4F87-B172-9FB709CCDC5A}" destId="{5BC35354-8923-453C-A519-F5C97AB97B4B}" srcOrd="1" destOrd="0" parTransId="{48328F8C-A2F7-42D1-876E-BEB89CC721CC}" sibTransId="{4498A30F-6B75-4443-B427-80320F74F501}"/>
    <dgm:cxn modelId="{6ACCCC2D-A618-4576-BF91-EA06AFA78C31}" srcId="{A04B56B1-2C01-4F87-B172-9FB709CCDC5A}" destId="{A45FE46E-9F1F-4CB0-8FC6-0BFA08436D87}" srcOrd="0" destOrd="0" parTransId="{63F7C40D-FDC2-4B50-A7FF-0B31378DDE4D}" sibTransId="{A1FB07B1-10B8-42A7-AB30-1121B85328BE}"/>
    <dgm:cxn modelId="{58FCF432-693B-45CF-B71A-A129E4C44824}" type="presOf" srcId="{A45FE46E-9F1F-4CB0-8FC6-0BFA08436D87}" destId="{F9E1B948-0E08-41F0-AE65-8C8FE39B2E65}" srcOrd="0" destOrd="0" presId="urn:microsoft.com/office/officeart/2005/8/layout/radial2"/>
    <dgm:cxn modelId="{B8654C3A-6538-4681-A8F2-8282E0FF365E}" type="presOf" srcId="{521C91BF-2355-44AF-85D0-81F0B4327871}" destId="{13A17E84-1347-41DC-BA1A-D4313DDD8416}" srcOrd="0" destOrd="0" presId="urn:microsoft.com/office/officeart/2005/8/layout/radial2"/>
    <dgm:cxn modelId="{5470405F-DB00-4FFB-AE06-0E0B3B1273B7}" type="presOf" srcId="{7E7541DE-3B2E-477E-9CCC-F5FE89A169CF}" destId="{45B21106-85B5-4EF5-94D5-B86F35E66A2F}" srcOrd="0" destOrd="0" presId="urn:microsoft.com/office/officeart/2005/8/layout/radial2"/>
    <dgm:cxn modelId="{313A7A60-3034-4F9B-83AE-92337C3D8A15}" type="presOf" srcId="{2E27DD34-58C4-49F4-9B5E-3F8C73A7769A}" destId="{F9E1B948-0E08-41F0-AE65-8C8FE39B2E65}" srcOrd="0" destOrd="2" presId="urn:microsoft.com/office/officeart/2005/8/layout/radial2"/>
    <dgm:cxn modelId="{AFFE2573-FCD7-4223-8307-BFDECD6D7CFF}" type="presOf" srcId="{A04B56B1-2C01-4F87-B172-9FB709CCDC5A}" destId="{7D2B81D9-6ACD-4A55-AB2D-07F6EF0949DC}" srcOrd="0" destOrd="0" presId="urn:microsoft.com/office/officeart/2005/8/layout/radial2"/>
    <dgm:cxn modelId="{8CD2FF81-8F09-4ABB-B656-D20DE62BE438}" type="presOf" srcId="{5BC35354-8923-453C-A519-F5C97AB97B4B}" destId="{F9E1B948-0E08-41F0-AE65-8C8FE39B2E65}" srcOrd="0" destOrd="1" presId="urn:microsoft.com/office/officeart/2005/8/layout/radial2"/>
    <dgm:cxn modelId="{9C653FD2-7D97-448A-88D5-83D23B7C4F1E}" srcId="{521C91BF-2355-44AF-85D0-81F0B4327871}" destId="{A04B56B1-2C01-4F87-B172-9FB709CCDC5A}" srcOrd="0" destOrd="0" parTransId="{7E7541DE-3B2E-477E-9CCC-F5FE89A169CF}" sibTransId="{5215604B-6393-4B9C-8A73-D60D5E9950C6}"/>
    <dgm:cxn modelId="{A27ABFF8-0317-406A-B6B3-DEB02CF521A1}" srcId="{A04B56B1-2C01-4F87-B172-9FB709CCDC5A}" destId="{2E27DD34-58C4-49F4-9B5E-3F8C73A7769A}" srcOrd="2" destOrd="0" parTransId="{295FD5B5-B7A4-41E0-A1A5-7DC525E33373}" sibTransId="{C51D6050-BF2D-4B6F-B2D7-BB009FB4DAEB}"/>
    <dgm:cxn modelId="{7841D82E-9141-40D1-8DA6-011F3EFCA5A9}" type="presParOf" srcId="{13A17E84-1347-41DC-BA1A-D4313DDD8416}" destId="{13097877-5C48-477A-B538-0C4DE8559410}" srcOrd="0" destOrd="0" presId="urn:microsoft.com/office/officeart/2005/8/layout/radial2"/>
    <dgm:cxn modelId="{E0E865CB-7B9E-4714-BFF8-FD00D1202736}" type="presParOf" srcId="{13097877-5C48-477A-B538-0C4DE8559410}" destId="{2446A20A-0835-4307-A16F-7F7450B570FE}" srcOrd="0" destOrd="0" presId="urn:microsoft.com/office/officeart/2005/8/layout/radial2"/>
    <dgm:cxn modelId="{619190E7-25FB-4F51-B48E-43EAF84B3C50}" type="presParOf" srcId="{2446A20A-0835-4307-A16F-7F7450B570FE}" destId="{83B34406-9F92-4BEE-99A1-8D019E1134E3}" srcOrd="0" destOrd="0" presId="urn:microsoft.com/office/officeart/2005/8/layout/radial2"/>
    <dgm:cxn modelId="{3C52CDEE-A5A6-4828-B5B6-4379521F28F7}" type="presParOf" srcId="{2446A20A-0835-4307-A16F-7F7450B570FE}" destId="{9D82BAC4-DDD3-4193-90F6-5550CC94106A}" srcOrd="1" destOrd="0" presId="urn:microsoft.com/office/officeart/2005/8/layout/radial2"/>
    <dgm:cxn modelId="{E6F79133-8585-468E-903A-5AE64370BF43}" type="presParOf" srcId="{13097877-5C48-477A-B538-0C4DE8559410}" destId="{45B21106-85B5-4EF5-94D5-B86F35E66A2F}" srcOrd="1" destOrd="0" presId="urn:microsoft.com/office/officeart/2005/8/layout/radial2"/>
    <dgm:cxn modelId="{BB5DBF53-17BD-4A89-97F5-9E6756A8EF90}" type="presParOf" srcId="{13097877-5C48-477A-B538-0C4DE8559410}" destId="{01FEB23D-7514-4CDF-B026-8879545ED7D6}" srcOrd="2" destOrd="0" presId="urn:microsoft.com/office/officeart/2005/8/layout/radial2"/>
    <dgm:cxn modelId="{CF89BB8C-A425-4F2C-AF69-27BA1C63E801}" type="presParOf" srcId="{01FEB23D-7514-4CDF-B026-8879545ED7D6}" destId="{7D2B81D9-6ACD-4A55-AB2D-07F6EF0949DC}" srcOrd="0" destOrd="0" presId="urn:microsoft.com/office/officeart/2005/8/layout/radial2"/>
    <dgm:cxn modelId="{243ABD02-9EA8-4F1C-9357-1B63FA16DBD8}" type="presParOf" srcId="{01FEB23D-7514-4CDF-B026-8879545ED7D6}" destId="{F9E1B948-0E08-41F0-AE65-8C8FE39B2E6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57414-9F1C-41D6-B031-1811249D2B1C}" type="doc">
      <dgm:prSet loTypeId="urn:microsoft.com/office/officeart/2005/8/layout/radial2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C741-9F46-4BA0-8C1F-A46B3EC3ACB1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Successfully developed a Movie Recommender System.</a:t>
          </a:r>
        </a:p>
      </dgm:t>
    </dgm:pt>
    <dgm:pt modelId="{DA5D7D10-9010-49E6-827E-C636D4622ED6}" type="parTrans" cxnId="{ECDA533B-D9DB-49F6-8B07-642C10A7EE85}">
      <dgm:prSet/>
      <dgm:spPr/>
      <dgm:t>
        <a:bodyPr/>
        <a:lstStyle/>
        <a:p>
          <a:endParaRPr lang="en-US"/>
        </a:p>
      </dgm:t>
    </dgm:pt>
    <dgm:pt modelId="{9F3ECF51-1E37-4BC7-A46E-3B18F073B82B}" type="sibTrans" cxnId="{ECDA533B-D9DB-49F6-8B07-642C10A7EE85}">
      <dgm:prSet/>
      <dgm:spPr/>
      <dgm:t>
        <a:bodyPr/>
        <a:lstStyle/>
        <a:p>
          <a:endParaRPr lang="en-US"/>
        </a:p>
      </dgm:t>
    </dgm:pt>
    <dgm:pt modelId="{DAAA889D-1AE8-4688-A64E-E25EF3828D3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Leveraged Python libraries for data processing and modeling.</a:t>
          </a:r>
        </a:p>
      </dgm:t>
    </dgm:pt>
    <dgm:pt modelId="{9355E46E-0E88-4BEF-9628-3874E9726DA4}" type="parTrans" cxnId="{608C2ACC-A1CA-48F8-8184-22439E6178EA}">
      <dgm:prSet/>
      <dgm:spPr/>
      <dgm:t>
        <a:bodyPr/>
        <a:lstStyle/>
        <a:p>
          <a:endParaRPr lang="en-US"/>
        </a:p>
      </dgm:t>
    </dgm:pt>
    <dgm:pt modelId="{0715EE86-7A18-49B7-8E2D-9D4A2FDBC595}" type="sibTrans" cxnId="{608C2ACC-A1CA-48F8-8184-22439E6178EA}">
      <dgm:prSet/>
      <dgm:spPr/>
      <dgm:t>
        <a:bodyPr/>
        <a:lstStyle/>
        <a:p>
          <a:endParaRPr lang="en-US"/>
        </a:p>
      </dgm:t>
    </dgm:pt>
    <dgm:pt modelId="{76A29D0A-434F-40D5-860C-C47058E2258A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Created an interactive web application using Streamlit.</a:t>
          </a:r>
        </a:p>
      </dgm:t>
    </dgm:pt>
    <dgm:pt modelId="{22DA5CD4-1DA4-4C23-BD82-9EBE8FE8481B}" type="parTrans" cxnId="{B7DE37DD-EAF9-484D-BBC8-0C71DB26311D}">
      <dgm:prSet/>
      <dgm:spPr/>
      <dgm:t>
        <a:bodyPr/>
        <a:lstStyle/>
        <a:p>
          <a:endParaRPr lang="en-US"/>
        </a:p>
      </dgm:t>
    </dgm:pt>
    <dgm:pt modelId="{7C470470-2CA6-49A8-9006-5711490C6EB0}" type="sibTrans" cxnId="{B7DE37DD-EAF9-484D-BBC8-0C71DB26311D}">
      <dgm:prSet/>
      <dgm:spPr/>
      <dgm:t>
        <a:bodyPr/>
        <a:lstStyle/>
        <a:p>
          <a:endParaRPr lang="en-US"/>
        </a:p>
      </dgm:t>
    </dgm:pt>
    <dgm:pt modelId="{BA8DDEFA-C5AC-4EB2-8C41-8156CBAE34EE}" type="pres">
      <dgm:prSet presAssocID="{2B857414-9F1C-41D6-B031-1811249D2B1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A65078F-B149-484D-832B-1581E52DAFB3}" type="pres">
      <dgm:prSet presAssocID="{2B857414-9F1C-41D6-B031-1811249D2B1C}" presName="cycle" presStyleCnt="0"/>
      <dgm:spPr/>
    </dgm:pt>
    <dgm:pt modelId="{B8E690C8-E9A2-4242-9A11-DF495EB92E4A}" type="pres">
      <dgm:prSet presAssocID="{2B857414-9F1C-41D6-B031-1811249D2B1C}" presName="centerShape" presStyleCnt="0"/>
      <dgm:spPr/>
    </dgm:pt>
    <dgm:pt modelId="{CF949527-1A33-40A6-BBAB-62F7E528C212}" type="pres">
      <dgm:prSet presAssocID="{2B857414-9F1C-41D6-B031-1811249D2B1C}" presName="connSite" presStyleLbl="node1" presStyleIdx="0" presStyleCnt="4"/>
      <dgm:spPr/>
    </dgm:pt>
    <dgm:pt modelId="{CDC15C92-E14B-47F5-A682-0F5692C8FC61}" type="pres">
      <dgm:prSet presAssocID="{2B857414-9F1C-41D6-B031-1811249D2B1C}" presName="visible" presStyleLbl="node1" presStyleIdx="0" presStyleCnt="4" custLinFactNeighborX="6920" custLinFactNeighborY="-3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316064-CB9A-48CE-B403-64ACE3E179EB}" type="pres">
      <dgm:prSet presAssocID="{DA5D7D10-9010-49E6-827E-C636D4622ED6}" presName="Name25" presStyleLbl="parChTrans1D1" presStyleIdx="0" presStyleCnt="3"/>
      <dgm:spPr/>
    </dgm:pt>
    <dgm:pt modelId="{1CF75FED-0BFC-4957-B3BE-2BFF97EED815}" type="pres">
      <dgm:prSet presAssocID="{8818C741-9F46-4BA0-8C1F-A46B3EC3ACB1}" presName="node" presStyleCnt="0"/>
      <dgm:spPr/>
    </dgm:pt>
    <dgm:pt modelId="{17F57C02-2436-45FA-B911-D25BCBAB0606}" type="pres">
      <dgm:prSet presAssocID="{8818C741-9F46-4BA0-8C1F-A46B3EC3ACB1}" presName="parentNode" presStyleLbl="node1" presStyleIdx="1" presStyleCnt="4" custLinFactNeighborX="87775" custLinFactNeighborY="-7688">
        <dgm:presLayoutVars>
          <dgm:chMax val="1"/>
          <dgm:bulletEnabled val="1"/>
        </dgm:presLayoutVars>
      </dgm:prSet>
      <dgm:spPr/>
    </dgm:pt>
    <dgm:pt modelId="{4745CFB4-F2C8-49A0-8162-B878949BD1BA}" type="pres">
      <dgm:prSet presAssocID="{8818C741-9F46-4BA0-8C1F-A46B3EC3ACB1}" presName="childNode" presStyleLbl="revTx" presStyleIdx="0" presStyleCnt="0">
        <dgm:presLayoutVars>
          <dgm:bulletEnabled val="1"/>
        </dgm:presLayoutVars>
      </dgm:prSet>
      <dgm:spPr/>
    </dgm:pt>
    <dgm:pt modelId="{2C9AD222-398E-4A29-B83C-35161CE48DB7}" type="pres">
      <dgm:prSet presAssocID="{9355E46E-0E88-4BEF-9628-3874E9726DA4}" presName="Name25" presStyleLbl="parChTrans1D1" presStyleIdx="1" presStyleCnt="3"/>
      <dgm:spPr/>
    </dgm:pt>
    <dgm:pt modelId="{775885B0-0C62-4F61-8B9C-0FF2A1EC0928}" type="pres">
      <dgm:prSet presAssocID="{DAAA889D-1AE8-4688-A64E-E25EF3828D3E}" presName="node" presStyleCnt="0"/>
      <dgm:spPr/>
    </dgm:pt>
    <dgm:pt modelId="{F0503EE8-95A8-4812-8D99-CB42B1ACD764}" type="pres">
      <dgm:prSet presAssocID="{DAAA889D-1AE8-4688-A64E-E25EF3828D3E}" presName="parentNode" presStyleLbl="node1" presStyleIdx="2" presStyleCnt="4" custLinFactNeighborX="67133" custLinFactNeighborY="0">
        <dgm:presLayoutVars>
          <dgm:chMax val="1"/>
          <dgm:bulletEnabled val="1"/>
        </dgm:presLayoutVars>
      </dgm:prSet>
      <dgm:spPr/>
    </dgm:pt>
    <dgm:pt modelId="{8A23E1C7-696C-442F-8342-145A929A4E9A}" type="pres">
      <dgm:prSet presAssocID="{DAAA889D-1AE8-4688-A64E-E25EF3828D3E}" presName="childNode" presStyleLbl="revTx" presStyleIdx="0" presStyleCnt="0">
        <dgm:presLayoutVars>
          <dgm:bulletEnabled val="1"/>
        </dgm:presLayoutVars>
      </dgm:prSet>
      <dgm:spPr/>
    </dgm:pt>
    <dgm:pt modelId="{8FC7429A-3DFD-4FF8-877D-220E87C91C46}" type="pres">
      <dgm:prSet presAssocID="{22DA5CD4-1DA4-4C23-BD82-9EBE8FE8481B}" presName="Name25" presStyleLbl="parChTrans1D1" presStyleIdx="2" presStyleCnt="3"/>
      <dgm:spPr/>
    </dgm:pt>
    <dgm:pt modelId="{6AA80E05-0494-4665-9B69-510A53C61B05}" type="pres">
      <dgm:prSet presAssocID="{76A29D0A-434F-40D5-860C-C47058E2258A}" presName="node" presStyleCnt="0"/>
      <dgm:spPr/>
    </dgm:pt>
    <dgm:pt modelId="{34D2DC5B-1170-490A-B4A5-ADB032652420}" type="pres">
      <dgm:prSet presAssocID="{76A29D0A-434F-40D5-860C-C47058E2258A}" presName="parentNode" presStyleLbl="node1" presStyleIdx="3" presStyleCnt="4" custLinFactNeighborX="19862" custLinFactNeighborY="11533">
        <dgm:presLayoutVars>
          <dgm:chMax val="1"/>
          <dgm:bulletEnabled val="1"/>
        </dgm:presLayoutVars>
      </dgm:prSet>
      <dgm:spPr/>
    </dgm:pt>
    <dgm:pt modelId="{794162D0-6203-425E-A0DF-C1DA69D893BF}" type="pres">
      <dgm:prSet presAssocID="{76A29D0A-434F-40D5-860C-C47058E2258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6499F1C-CDFB-4AE0-BCEC-971303DFAC80}" type="presOf" srcId="{DAAA889D-1AE8-4688-A64E-E25EF3828D3E}" destId="{F0503EE8-95A8-4812-8D99-CB42B1ACD764}" srcOrd="0" destOrd="0" presId="urn:microsoft.com/office/officeart/2005/8/layout/radial2"/>
    <dgm:cxn modelId="{496AA41E-AD9F-4A4B-931B-6600DEE8BE63}" type="presOf" srcId="{9355E46E-0E88-4BEF-9628-3874E9726DA4}" destId="{2C9AD222-398E-4A29-B83C-35161CE48DB7}" srcOrd="0" destOrd="0" presId="urn:microsoft.com/office/officeart/2005/8/layout/radial2"/>
    <dgm:cxn modelId="{ECDA533B-D9DB-49F6-8B07-642C10A7EE85}" srcId="{2B857414-9F1C-41D6-B031-1811249D2B1C}" destId="{8818C741-9F46-4BA0-8C1F-A46B3EC3ACB1}" srcOrd="0" destOrd="0" parTransId="{DA5D7D10-9010-49E6-827E-C636D4622ED6}" sibTransId="{9F3ECF51-1E37-4BC7-A46E-3B18F073B82B}"/>
    <dgm:cxn modelId="{F0645D46-84E1-467E-ADF7-BC85820C1FC9}" type="presOf" srcId="{2B857414-9F1C-41D6-B031-1811249D2B1C}" destId="{BA8DDEFA-C5AC-4EB2-8C41-8156CBAE34EE}" srcOrd="0" destOrd="0" presId="urn:microsoft.com/office/officeart/2005/8/layout/radial2"/>
    <dgm:cxn modelId="{DD6D039A-3487-4ED7-A5E1-E25D867ADE1F}" type="presOf" srcId="{DA5D7D10-9010-49E6-827E-C636D4622ED6}" destId="{B4316064-CB9A-48CE-B403-64ACE3E179EB}" srcOrd="0" destOrd="0" presId="urn:microsoft.com/office/officeart/2005/8/layout/radial2"/>
    <dgm:cxn modelId="{4F2FDEBA-4C58-4D14-A7D8-7936DC220CC4}" type="presOf" srcId="{8818C741-9F46-4BA0-8C1F-A46B3EC3ACB1}" destId="{17F57C02-2436-45FA-B911-D25BCBAB0606}" srcOrd="0" destOrd="0" presId="urn:microsoft.com/office/officeart/2005/8/layout/radial2"/>
    <dgm:cxn modelId="{F22CC7BF-EFAF-4B41-9886-391738F491C6}" type="presOf" srcId="{76A29D0A-434F-40D5-860C-C47058E2258A}" destId="{34D2DC5B-1170-490A-B4A5-ADB032652420}" srcOrd="0" destOrd="0" presId="urn:microsoft.com/office/officeart/2005/8/layout/radial2"/>
    <dgm:cxn modelId="{608C2ACC-A1CA-48F8-8184-22439E6178EA}" srcId="{2B857414-9F1C-41D6-B031-1811249D2B1C}" destId="{DAAA889D-1AE8-4688-A64E-E25EF3828D3E}" srcOrd="1" destOrd="0" parTransId="{9355E46E-0E88-4BEF-9628-3874E9726DA4}" sibTransId="{0715EE86-7A18-49B7-8E2D-9D4A2FDBC595}"/>
    <dgm:cxn modelId="{C08983D8-20D4-4BA4-9FDF-CD83788E42FA}" type="presOf" srcId="{22DA5CD4-1DA4-4C23-BD82-9EBE8FE8481B}" destId="{8FC7429A-3DFD-4FF8-877D-220E87C91C46}" srcOrd="0" destOrd="0" presId="urn:microsoft.com/office/officeart/2005/8/layout/radial2"/>
    <dgm:cxn modelId="{B7DE37DD-EAF9-484D-BBC8-0C71DB26311D}" srcId="{2B857414-9F1C-41D6-B031-1811249D2B1C}" destId="{76A29D0A-434F-40D5-860C-C47058E2258A}" srcOrd="2" destOrd="0" parTransId="{22DA5CD4-1DA4-4C23-BD82-9EBE8FE8481B}" sibTransId="{7C470470-2CA6-49A8-9006-5711490C6EB0}"/>
    <dgm:cxn modelId="{6C8E722A-CA42-48D7-A3AB-33C31738D931}" type="presParOf" srcId="{BA8DDEFA-C5AC-4EB2-8C41-8156CBAE34EE}" destId="{2A65078F-B149-484D-832B-1581E52DAFB3}" srcOrd="0" destOrd="0" presId="urn:microsoft.com/office/officeart/2005/8/layout/radial2"/>
    <dgm:cxn modelId="{6BF853F8-8F9E-4166-8192-6BE8D7E29664}" type="presParOf" srcId="{2A65078F-B149-484D-832B-1581E52DAFB3}" destId="{B8E690C8-E9A2-4242-9A11-DF495EB92E4A}" srcOrd="0" destOrd="0" presId="urn:microsoft.com/office/officeart/2005/8/layout/radial2"/>
    <dgm:cxn modelId="{CCF742FD-3F99-448B-B41D-E7F5293F52FD}" type="presParOf" srcId="{B8E690C8-E9A2-4242-9A11-DF495EB92E4A}" destId="{CF949527-1A33-40A6-BBAB-62F7E528C212}" srcOrd="0" destOrd="0" presId="urn:microsoft.com/office/officeart/2005/8/layout/radial2"/>
    <dgm:cxn modelId="{3EE5E122-5E0D-432C-BF39-6097D2310287}" type="presParOf" srcId="{B8E690C8-E9A2-4242-9A11-DF495EB92E4A}" destId="{CDC15C92-E14B-47F5-A682-0F5692C8FC61}" srcOrd="1" destOrd="0" presId="urn:microsoft.com/office/officeart/2005/8/layout/radial2"/>
    <dgm:cxn modelId="{4480BDBA-B308-4D1B-8F7A-742D684A5A88}" type="presParOf" srcId="{2A65078F-B149-484D-832B-1581E52DAFB3}" destId="{B4316064-CB9A-48CE-B403-64ACE3E179EB}" srcOrd="1" destOrd="0" presId="urn:microsoft.com/office/officeart/2005/8/layout/radial2"/>
    <dgm:cxn modelId="{1EE884CC-FB1C-4EF2-A535-0935A522FBED}" type="presParOf" srcId="{2A65078F-B149-484D-832B-1581E52DAFB3}" destId="{1CF75FED-0BFC-4957-B3BE-2BFF97EED815}" srcOrd="2" destOrd="0" presId="urn:microsoft.com/office/officeart/2005/8/layout/radial2"/>
    <dgm:cxn modelId="{1C8A65FE-A516-474D-BEC2-CBE167ECC518}" type="presParOf" srcId="{1CF75FED-0BFC-4957-B3BE-2BFF97EED815}" destId="{17F57C02-2436-45FA-B911-D25BCBAB0606}" srcOrd="0" destOrd="0" presId="urn:microsoft.com/office/officeart/2005/8/layout/radial2"/>
    <dgm:cxn modelId="{7053BD4E-021C-4D0E-8D8D-7045744C8222}" type="presParOf" srcId="{1CF75FED-0BFC-4957-B3BE-2BFF97EED815}" destId="{4745CFB4-F2C8-49A0-8162-B878949BD1BA}" srcOrd="1" destOrd="0" presId="urn:microsoft.com/office/officeart/2005/8/layout/radial2"/>
    <dgm:cxn modelId="{0A600B6F-64F4-4922-B642-A41A7F63BDE6}" type="presParOf" srcId="{2A65078F-B149-484D-832B-1581E52DAFB3}" destId="{2C9AD222-398E-4A29-B83C-35161CE48DB7}" srcOrd="3" destOrd="0" presId="urn:microsoft.com/office/officeart/2005/8/layout/radial2"/>
    <dgm:cxn modelId="{A421DA58-4F0F-4150-987C-60479C154D0E}" type="presParOf" srcId="{2A65078F-B149-484D-832B-1581E52DAFB3}" destId="{775885B0-0C62-4F61-8B9C-0FF2A1EC0928}" srcOrd="4" destOrd="0" presId="urn:microsoft.com/office/officeart/2005/8/layout/radial2"/>
    <dgm:cxn modelId="{0E841B57-95EB-4220-AD5F-0598328CCD01}" type="presParOf" srcId="{775885B0-0C62-4F61-8B9C-0FF2A1EC0928}" destId="{F0503EE8-95A8-4812-8D99-CB42B1ACD764}" srcOrd="0" destOrd="0" presId="urn:microsoft.com/office/officeart/2005/8/layout/radial2"/>
    <dgm:cxn modelId="{E57F7FB3-510E-41FB-B4F2-E53420BA8FFC}" type="presParOf" srcId="{775885B0-0C62-4F61-8B9C-0FF2A1EC0928}" destId="{8A23E1C7-696C-442F-8342-145A929A4E9A}" srcOrd="1" destOrd="0" presId="urn:microsoft.com/office/officeart/2005/8/layout/radial2"/>
    <dgm:cxn modelId="{EA55DBAC-2C49-4E48-AC1F-A5EC6B090D49}" type="presParOf" srcId="{2A65078F-B149-484D-832B-1581E52DAFB3}" destId="{8FC7429A-3DFD-4FF8-877D-220E87C91C46}" srcOrd="5" destOrd="0" presId="urn:microsoft.com/office/officeart/2005/8/layout/radial2"/>
    <dgm:cxn modelId="{ABB8F8A3-7106-43EB-BA09-564ADF1F6682}" type="presParOf" srcId="{2A65078F-B149-484D-832B-1581E52DAFB3}" destId="{6AA80E05-0494-4665-9B69-510A53C61B05}" srcOrd="6" destOrd="0" presId="urn:microsoft.com/office/officeart/2005/8/layout/radial2"/>
    <dgm:cxn modelId="{BB2363EB-5AE9-43E1-9EB8-48CBB54C0F6F}" type="presParOf" srcId="{6AA80E05-0494-4665-9B69-510A53C61B05}" destId="{34D2DC5B-1170-490A-B4A5-ADB032652420}" srcOrd="0" destOrd="0" presId="urn:microsoft.com/office/officeart/2005/8/layout/radial2"/>
    <dgm:cxn modelId="{B02EE94E-31EC-4458-8608-AFEF5CA5C347}" type="presParOf" srcId="{6AA80E05-0494-4665-9B69-510A53C61B05}" destId="{794162D0-6203-425E-A0DF-C1DA69D893B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B46D2-95BB-47FA-9A94-606AEDCA1EDF}">
      <dsp:nvSpPr>
        <dsp:cNvPr id="0" name=""/>
        <dsp:cNvSpPr/>
      </dsp:nvSpPr>
      <dsp:spPr>
        <a:xfrm>
          <a:off x="5254" y="0"/>
          <a:ext cx="1228432" cy="1204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C1229-333A-4548-9896-F34AF0171A99}">
      <dsp:nvSpPr>
        <dsp:cNvPr id="0" name=""/>
        <dsp:cNvSpPr/>
      </dsp:nvSpPr>
      <dsp:spPr>
        <a:xfrm>
          <a:off x="205231" y="722539"/>
          <a:ext cx="1228432" cy="120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Data</a:t>
          </a:r>
          <a:r>
            <a:rPr lang="en-US" sz="1600" kern="1200"/>
            <a:t> </a:t>
          </a:r>
        </a:p>
      </dsp:txBody>
      <dsp:txXfrm>
        <a:off x="240502" y="757810"/>
        <a:ext cx="1157890" cy="1133689"/>
      </dsp:txXfrm>
    </dsp:sp>
    <dsp:sp modelId="{B70AFB5A-E010-4EAA-8A4A-6BA113FD076F}">
      <dsp:nvSpPr>
        <dsp:cNvPr id="0" name=""/>
        <dsp:cNvSpPr/>
      </dsp:nvSpPr>
      <dsp:spPr>
        <a:xfrm>
          <a:off x="1470310" y="454528"/>
          <a:ext cx="236623" cy="295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470310" y="513563"/>
        <a:ext cx="165636" cy="177105"/>
      </dsp:txXfrm>
    </dsp:sp>
    <dsp:sp modelId="{19A53FD3-6397-4E51-BD5B-E3FCE9F801BD}">
      <dsp:nvSpPr>
        <dsp:cNvPr id="0" name=""/>
        <dsp:cNvSpPr/>
      </dsp:nvSpPr>
      <dsp:spPr>
        <a:xfrm>
          <a:off x="1909753" y="0"/>
          <a:ext cx="1228432" cy="1204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66B35-19DA-425D-9CCA-3F5605528286}">
      <dsp:nvSpPr>
        <dsp:cNvPr id="0" name=""/>
        <dsp:cNvSpPr/>
      </dsp:nvSpPr>
      <dsp:spPr>
        <a:xfrm>
          <a:off x="2109730" y="722539"/>
          <a:ext cx="1228432" cy="120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Processing</a:t>
          </a:r>
          <a:r>
            <a:rPr lang="en-US" sz="1600" kern="1200"/>
            <a:t> </a:t>
          </a:r>
        </a:p>
      </dsp:txBody>
      <dsp:txXfrm>
        <a:off x="2145001" y="757810"/>
        <a:ext cx="1157890" cy="1133689"/>
      </dsp:txXfrm>
    </dsp:sp>
    <dsp:sp modelId="{67DD65CB-EF1D-42FD-8867-6679441EC804}">
      <dsp:nvSpPr>
        <dsp:cNvPr id="0" name=""/>
        <dsp:cNvSpPr/>
      </dsp:nvSpPr>
      <dsp:spPr>
        <a:xfrm>
          <a:off x="3374808" y="454528"/>
          <a:ext cx="236623" cy="295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374808" y="513563"/>
        <a:ext cx="165636" cy="177105"/>
      </dsp:txXfrm>
    </dsp:sp>
    <dsp:sp modelId="{30C4A1A5-151E-487F-9A01-36AC9FB11E08}">
      <dsp:nvSpPr>
        <dsp:cNvPr id="0" name=""/>
        <dsp:cNvSpPr/>
      </dsp:nvSpPr>
      <dsp:spPr>
        <a:xfrm>
          <a:off x="3814252" y="0"/>
          <a:ext cx="1228432" cy="1204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93F4A-F37C-4999-9772-9F624D9BACA2}">
      <dsp:nvSpPr>
        <dsp:cNvPr id="0" name=""/>
        <dsp:cNvSpPr/>
      </dsp:nvSpPr>
      <dsp:spPr>
        <a:xfrm>
          <a:off x="3979907" y="722539"/>
          <a:ext cx="1228432" cy="120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Model</a:t>
          </a:r>
        </a:p>
      </dsp:txBody>
      <dsp:txXfrm>
        <a:off x="4015178" y="757810"/>
        <a:ext cx="1157890" cy="1133689"/>
      </dsp:txXfrm>
    </dsp:sp>
    <dsp:sp modelId="{06D077CC-FE6E-472C-9096-C456F5DBE088}">
      <dsp:nvSpPr>
        <dsp:cNvPr id="0" name=""/>
        <dsp:cNvSpPr/>
      </dsp:nvSpPr>
      <dsp:spPr>
        <a:xfrm>
          <a:off x="5279307" y="454528"/>
          <a:ext cx="236623" cy="295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79307" y="513563"/>
        <a:ext cx="165636" cy="177105"/>
      </dsp:txXfrm>
    </dsp:sp>
    <dsp:sp modelId="{AC1DCDFD-EB39-4E18-94A2-3BFC9EF6BC2C}">
      <dsp:nvSpPr>
        <dsp:cNvPr id="0" name=""/>
        <dsp:cNvSpPr/>
      </dsp:nvSpPr>
      <dsp:spPr>
        <a:xfrm>
          <a:off x="5718750" y="0"/>
          <a:ext cx="1228432" cy="1204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27E88-8EC3-410D-A0DA-9EEBE6547B33}">
      <dsp:nvSpPr>
        <dsp:cNvPr id="0" name=""/>
        <dsp:cNvSpPr/>
      </dsp:nvSpPr>
      <dsp:spPr>
        <a:xfrm>
          <a:off x="5918728" y="722539"/>
          <a:ext cx="1228432" cy="120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Convert in website</a:t>
          </a:r>
        </a:p>
      </dsp:txBody>
      <dsp:txXfrm>
        <a:off x="5953999" y="757810"/>
        <a:ext cx="1157890" cy="1133689"/>
      </dsp:txXfrm>
    </dsp:sp>
    <dsp:sp modelId="{F6EE00A0-B836-4E69-B3DA-35D70574308F}">
      <dsp:nvSpPr>
        <dsp:cNvPr id="0" name=""/>
        <dsp:cNvSpPr/>
      </dsp:nvSpPr>
      <dsp:spPr>
        <a:xfrm>
          <a:off x="7183806" y="454528"/>
          <a:ext cx="236623" cy="2951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183806" y="513563"/>
        <a:ext cx="165636" cy="177105"/>
      </dsp:txXfrm>
    </dsp:sp>
    <dsp:sp modelId="{BD337B35-A0EB-46C4-AAC8-93B3CC9DEB82}">
      <dsp:nvSpPr>
        <dsp:cNvPr id="0" name=""/>
        <dsp:cNvSpPr/>
      </dsp:nvSpPr>
      <dsp:spPr>
        <a:xfrm>
          <a:off x="7623249" y="0"/>
          <a:ext cx="1228432" cy="1204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1798-7D5D-4F7A-9D1C-F07CD2713C2C}">
      <dsp:nvSpPr>
        <dsp:cNvPr id="0" name=""/>
        <dsp:cNvSpPr/>
      </dsp:nvSpPr>
      <dsp:spPr>
        <a:xfrm>
          <a:off x="7823226" y="722539"/>
          <a:ext cx="1228432" cy="1204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Deploy</a:t>
          </a:r>
        </a:p>
      </dsp:txBody>
      <dsp:txXfrm>
        <a:off x="7858497" y="757810"/>
        <a:ext cx="1157890" cy="1133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2EA56-3D0D-4F08-9CC8-0920AF395875}">
      <dsp:nvSpPr>
        <dsp:cNvPr id="0" name=""/>
        <dsp:cNvSpPr/>
      </dsp:nvSpPr>
      <dsp:spPr>
        <a:xfrm>
          <a:off x="0" y="14285"/>
          <a:ext cx="7591648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bg1"/>
              </a:solidFill>
            </a:rPr>
            <a:t>Tool:</a:t>
          </a:r>
          <a:r>
            <a:rPr lang="en-US" sz="1600" kern="1200">
              <a:solidFill>
                <a:schemeClr val="bg1"/>
              </a:solidFill>
            </a:rPr>
            <a:t> Streamlit</a:t>
          </a:r>
          <a:br>
            <a:rPr lang="en-US" sz="1600" kern="1200">
              <a:solidFill>
                <a:schemeClr val="bg1"/>
              </a:solidFill>
            </a:rPr>
          </a:br>
          <a:r>
            <a:rPr lang="en-US" sz="1600" b="1" kern="1200">
              <a:solidFill>
                <a:schemeClr val="bg1"/>
              </a:solidFill>
            </a:rPr>
            <a:t>IDE:</a:t>
          </a:r>
          <a:r>
            <a:rPr lang="en-US" sz="1600" kern="1200">
              <a:solidFill>
                <a:schemeClr val="bg1"/>
              </a:solidFill>
            </a:rPr>
            <a:t> PyCharm</a:t>
          </a:r>
        </a:p>
      </dsp:txBody>
      <dsp:txXfrm>
        <a:off x="30157" y="44442"/>
        <a:ext cx="7531334" cy="557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21106-85B5-4EF5-94D5-B86F35E66A2F}">
      <dsp:nvSpPr>
        <dsp:cNvPr id="0" name=""/>
        <dsp:cNvSpPr/>
      </dsp:nvSpPr>
      <dsp:spPr>
        <a:xfrm>
          <a:off x="1770431" y="1019739"/>
          <a:ext cx="2997490" cy="46757"/>
        </a:xfrm>
        <a:custGeom>
          <a:avLst/>
          <a:gdLst/>
          <a:ahLst/>
          <a:cxnLst/>
          <a:rect l="0" t="0" r="0" b="0"/>
          <a:pathLst>
            <a:path>
              <a:moveTo>
                <a:pt x="0" y="23378"/>
              </a:moveTo>
              <a:lnTo>
                <a:pt x="2997490" y="23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2BAC4-DDD3-4193-90F6-5550CC94106A}">
      <dsp:nvSpPr>
        <dsp:cNvPr id="0" name=""/>
        <dsp:cNvSpPr/>
      </dsp:nvSpPr>
      <dsp:spPr>
        <a:xfrm>
          <a:off x="287359" y="3707"/>
          <a:ext cx="2082527" cy="20825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B81D9-6ACD-4A55-AB2D-07F6EF0949DC}">
      <dsp:nvSpPr>
        <dsp:cNvPr id="0" name=""/>
        <dsp:cNvSpPr/>
      </dsp:nvSpPr>
      <dsp:spPr>
        <a:xfrm>
          <a:off x="4767922" y="418359"/>
          <a:ext cx="1249516" cy="12495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App Features:</a:t>
          </a:r>
        </a:p>
      </dsp:txBody>
      <dsp:txXfrm>
        <a:off x="4950909" y="601346"/>
        <a:ext cx="883542" cy="883542"/>
      </dsp:txXfrm>
    </dsp:sp>
    <dsp:sp modelId="{F9E1B948-0E08-41F0-AE65-8C8FE39B2E65}">
      <dsp:nvSpPr>
        <dsp:cNvPr id="0" name=""/>
        <dsp:cNvSpPr/>
      </dsp:nvSpPr>
      <dsp:spPr>
        <a:xfrm>
          <a:off x="6142390" y="418359"/>
          <a:ext cx="1874274" cy="1249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User selects a movie from a dropdown.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Displays 5 recommended movies.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User-friendly interface.</a:t>
          </a:r>
        </a:p>
      </dsp:txBody>
      <dsp:txXfrm>
        <a:off x="6142390" y="418359"/>
        <a:ext cx="1874274" cy="12495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7429A-3DFD-4FF8-877D-220E87C91C46}">
      <dsp:nvSpPr>
        <dsp:cNvPr id="0" name=""/>
        <dsp:cNvSpPr/>
      </dsp:nvSpPr>
      <dsp:spPr>
        <a:xfrm rot="2478360">
          <a:off x="2192853" y="4379872"/>
          <a:ext cx="127231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1272313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AD222-398E-4A29-B83C-35161CE48DB7}">
      <dsp:nvSpPr>
        <dsp:cNvPr id="0" name=""/>
        <dsp:cNvSpPr/>
      </dsp:nvSpPr>
      <dsp:spPr>
        <a:xfrm>
          <a:off x="2351132" y="3109313"/>
          <a:ext cx="2082222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2082222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16064-CB9A-48CE-B403-64ACE3E179EB}">
      <dsp:nvSpPr>
        <dsp:cNvPr id="0" name=""/>
        <dsp:cNvSpPr/>
      </dsp:nvSpPr>
      <dsp:spPr>
        <a:xfrm rot="19762978">
          <a:off x="2189785" y="1946972"/>
          <a:ext cx="2314718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2314718" y="326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15C92-E14B-47F5-A682-0F5692C8FC61}">
      <dsp:nvSpPr>
        <dsp:cNvPr id="0" name=""/>
        <dsp:cNvSpPr/>
      </dsp:nvSpPr>
      <dsp:spPr>
        <a:xfrm>
          <a:off x="191519" y="1748350"/>
          <a:ext cx="2765898" cy="27658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57C02-2436-45FA-B911-D25BCBAB0606}">
      <dsp:nvSpPr>
        <dsp:cNvPr id="0" name=""/>
        <dsp:cNvSpPr/>
      </dsp:nvSpPr>
      <dsp:spPr>
        <a:xfrm>
          <a:off x="4227479" y="137771"/>
          <a:ext cx="1659538" cy="1659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Successfully developed a Movie Recommender System.</a:t>
          </a:r>
        </a:p>
      </dsp:txBody>
      <dsp:txXfrm>
        <a:off x="4470513" y="380805"/>
        <a:ext cx="1173470" cy="1173470"/>
      </dsp:txXfrm>
    </dsp:sp>
    <dsp:sp modelId="{F0503EE8-95A8-4812-8D99-CB42B1ACD764}">
      <dsp:nvSpPr>
        <dsp:cNvPr id="0" name=""/>
        <dsp:cNvSpPr/>
      </dsp:nvSpPr>
      <dsp:spPr>
        <a:xfrm>
          <a:off x="4433354" y="2312151"/>
          <a:ext cx="1659538" cy="1659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Leveraged Python libraries for data processing and modeling.</a:t>
          </a:r>
        </a:p>
      </dsp:txBody>
      <dsp:txXfrm>
        <a:off x="4676388" y="2555185"/>
        <a:ext cx="1173470" cy="1173470"/>
      </dsp:txXfrm>
    </dsp:sp>
    <dsp:sp modelId="{34D2DC5B-1170-490A-B4A5-ADB032652420}">
      <dsp:nvSpPr>
        <dsp:cNvPr id="0" name=""/>
        <dsp:cNvSpPr/>
      </dsp:nvSpPr>
      <dsp:spPr>
        <a:xfrm>
          <a:off x="3100437" y="4550340"/>
          <a:ext cx="1659538" cy="1659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bg1"/>
              </a:solidFill>
            </a:rPr>
            <a:t>Created an interactive web application using Streamlit.</a:t>
          </a:r>
        </a:p>
      </dsp:txBody>
      <dsp:txXfrm>
        <a:off x="3343471" y="4793374"/>
        <a:ext cx="1173470" cy="117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17A90-767F-4A95-9220-E348174C1C0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FA36E-F32E-4EDD-B1DE-31ECC591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FA36E-F32E-4EDD-B1DE-31ECC5919F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175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5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E7A4-DF96-48A7-9067-FDCA5F8D9B93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0235-9EF9-421F-9DB4-0C25F180A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AB35A-2254-68BD-188C-C6C2733D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 Title Slide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1D4AFA-C92E-66E9-DF8C-2003E694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5629"/>
            <a:ext cx="8384722" cy="17090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Project Title:</a:t>
            </a:r>
            <a:r>
              <a:rPr lang="en-US">
                <a:solidFill>
                  <a:schemeClr val="bg1"/>
                </a:solidFill>
              </a:rPr>
              <a:t> Movie Recommender System</a:t>
            </a:r>
          </a:p>
          <a:p>
            <a:r>
              <a:rPr lang="en-US" b="1">
                <a:solidFill>
                  <a:schemeClr val="bg1"/>
                </a:solidFill>
              </a:rPr>
              <a:t>Presented by:</a:t>
            </a:r>
            <a:r>
              <a:rPr lang="en-US">
                <a:solidFill>
                  <a:schemeClr val="bg1"/>
                </a:solidFill>
              </a:rPr>
              <a:t> Vishal Gupta,Varun Arya,Shivam Nishad </a:t>
            </a:r>
          </a:p>
          <a:p>
            <a:r>
              <a:rPr lang="en-US" b="1">
                <a:solidFill>
                  <a:schemeClr val="bg1"/>
                </a:solidFill>
              </a:rPr>
              <a:t>Tools &amp; Technologies:</a:t>
            </a:r>
            <a:r>
              <a:rPr lang="en-US">
                <a:solidFill>
                  <a:schemeClr val="bg1"/>
                </a:solidFill>
              </a:rPr>
              <a:t> Python, Pandas, Scikit-Learn, </a:t>
            </a:r>
            <a:r>
              <a:rPr lang="en-US" err="1">
                <a:solidFill>
                  <a:schemeClr val="bg1"/>
                </a:solidFill>
              </a:rPr>
              <a:t>StreamLit</a:t>
            </a:r>
            <a:r>
              <a:rPr lang="en-US">
                <a:solidFill>
                  <a:schemeClr val="bg1"/>
                </a:solidFill>
              </a:rPr>
              <a:t> , PyCharm, Jupyter Notebook. </a:t>
            </a:r>
          </a:p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F5D133-09D0-3F6F-10CF-324D0CB30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165347"/>
              </p:ext>
            </p:extLst>
          </p:nvPr>
        </p:nvGraphicFramePr>
        <p:xfrm>
          <a:off x="0" y="3744685"/>
          <a:ext cx="9056914" cy="1926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2F53E3-7B5D-BF53-A812-0BBCE63B7BD1}"/>
              </a:ext>
            </a:extLst>
          </p:cNvPr>
          <p:cNvSpPr txBox="1"/>
          <p:nvPr/>
        </p:nvSpPr>
        <p:spPr>
          <a:xfrm>
            <a:off x="1513114" y="59436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>
                <a:solidFill>
                  <a:schemeClr val="bg1"/>
                </a:solidFill>
              </a:rPr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110175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0CB48-C3F5-C049-A572-A96DACDBA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5"/>
            <a:ext cx="9144000" cy="3340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1B63A-051E-2A1D-10ED-C783BDA31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88D26-683D-653D-CFB8-8A06FDEE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32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7DDC6-AD26-06F9-3E71-ED03CA483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6456"/>
            <a:ext cx="9144000" cy="29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65A7-830B-C253-5911-5B8DA276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Web Application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D8BA60-AF88-7B76-5498-C81C8CF93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24503"/>
              </p:ext>
            </p:extLst>
          </p:nvPr>
        </p:nvGraphicFramePr>
        <p:xfrm>
          <a:off x="0" y="4125433"/>
          <a:ext cx="759164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26A357-1FC4-19D7-918C-1A93A122F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0026"/>
              </p:ext>
            </p:extLst>
          </p:nvPr>
        </p:nvGraphicFramePr>
        <p:xfrm>
          <a:off x="0" y="4771764"/>
          <a:ext cx="8016949" cy="208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6190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3251A-1BF2-9E0E-EA1D-97F3CABD7575}"/>
              </a:ext>
            </a:extLst>
          </p:cNvPr>
          <p:cNvSpPr txBox="1"/>
          <p:nvPr/>
        </p:nvSpPr>
        <p:spPr>
          <a:xfrm>
            <a:off x="0" y="85060"/>
            <a:ext cx="791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chemeClr val="bg1"/>
                </a:solidFill>
              </a:rPr>
              <a:t>Streamlit Web Application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FC868-97E1-F60F-2E42-2A770F7B5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94"/>
            <a:ext cx="9144000" cy="64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2C4D1-BD3F-A293-7B52-B45CED74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9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A1F67-98C9-A417-62CA-09523143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9629"/>
            <a:ext cx="9144000" cy="4380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A65213-F22C-50E6-1D16-7DF348A854CF}"/>
              </a:ext>
            </a:extLst>
          </p:cNvPr>
          <p:cNvSpPr txBox="1"/>
          <p:nvPr/>
        </p:nvSpPr>
        <p:spPr>
          <a:xfrm>
            <a:off x="0" y="1935126"/>
            <a:ext cx="770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>
                <a:solidFill>
                  <a:schemeClr val="bg1"/>
                </a:solidFill>
              </a:rPr>
              <a:t>Application Demo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91628AF-3218-2EE1-3A8F-8AB9C963D230}"/>
              </a:ext>
            </a:extLst>
          </p:cNvPr>
          <p:cNvSpPr/>
          <p:nvPr/>
        </p:nvSpPr>
        <p:spPr>
          <a:xfrm>
            <a:off x="3466770" y="5239910"/>
            <a:ext cx="310574" cy="12244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97C0F-C2EA-8218-4E34-76305BDA5223}"/>
              </a:ext>
            </a:extLst>
          </p:cNvPr>
          <p:cNvSpPr txBox="1"/>
          <p:nvPr/>
        </p:nvSpPr>
        <p:spPr>
          <a:xfrm>
            <a:off x="3983414" y="5706588"/>
            <a:ext cx="30915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Five Recommended Movies </a:t>
            </a:r>
          </a:p>
        </p:txBody>
      </p:sp>
    </p:spTree>
    <p:extLst>
      <p:ext uri="{BB962C8B-B14F-4D97-AF65-F5344CB8AC3E}">
        <p14:creationId xmlns:p14="http://schemas.microsoft.com/office/powerpoint/2010/main" val="284780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A55A828-9A84-1D20-03DE-00761A126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853544"/>
              </p:ext>
            </p:extLst>
          </p:nvPr>
        </p:nvGraphicFramePr>
        <p:xfrm>
          <a:off x="0" y="467832"/>
          <a:ext cx="7634177" cy="628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10F3A5-F5F9-B104-C900-494578677F21}"/>
              </a:ext>
            </a:extLst>
          </p:cNvPr>
          <p:cNvSpPr txBox="1"/>
          <p:nvPr/>
        </p:nvSpPr>
        <p:spPr>
          <a:xfrm>
            <a:off x="576943" y="106327"/>
            <a:ext cx="6890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7340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713F-7355-F410-57FF-03DFCA81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D459-3771-8206-9B5B-EC3390B2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00943"/>
            <a:ext cx="7720637" cy="38998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>
                <a:solidFill>
                  <a:schemeClr val="bg1"/>
                </a:solidFill>
              </a:rPr>
              <a:t>Objective:</a:t>
            </a:r>
          </a:p>
          <a:p>
            <a:r>
              <a:rPr lang="en-US">
                <a:solidFill>
                  <a:schemeClr val="bg1"/>
                </a:solidFill>
              </a:rPr>
              <a:t>Build a </a:t>
            </a:r>
            <a:r>
              <a:rPr lang="en-US" b="1">
                <a:solidFill>
                  <a:schemeClr val="bg1"/>
                </a:solidFill>
              </a:rPr>
              <a:t>recommendation system </a:t>
            </a:r>
            <a:r>
              <a:rPr lang="en-US">
                <a:solidFill>
                  <a:schemeClr val="bg1"/>
                </a:solidFill>
              </a:rPr>
              <a:t>that suggests movies based on user input.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Workflow: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chemeClr val="bg1"/>
                </a:solidFill>
              </a:rPr>
              <a:t>Data Preprocessing:</a:t>
            </a:r>
            <a:r>
              <a:rPr lang="en-US">
                <a:solidFill>
                  <a:schemeClr val="bg1"/>
                </a:solidFill>
              </a:rPr>
              <a:t> Clean and prepare data using </a:t>
            </a:r>
            <a:r>
              <a:rPr lang="en-US" b="1">
                <a:solidFill>
                  <a:schemeClr val="bg1"/>
                </a:solidFill>
              </a:rPr>
              <a:t>Pandas , NumPy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chemeClr val="bg1"/>
                </a:solidFill>
              </a:rPr>
              <a:t>Feature Engineering:</a:t>
            </a:r>
            <a:r>
              <a:rPr lang="en-US">
                <a:solidFill>
                  <a:schemeClr val="bg1"/>
                </a:solidFill>
              </a:rPr>
              <a:t> Compute movie similarity using </a:t>
            </a:r>
            <a:r>
              <a:rPr lang="en-US" b="1">
                <a:solidFill>
                  <a:schemeClr val="bg1"/>
                </a:solidFill>
              </a:rPr>
              <a:t>cosine similarity</a:t>
            </a:r>
            <a:r>
              <a:rPr lang="en-US">
                <a:solidFill>
                  <a:schemeClr val="bg1"/>
                </a:solidFill>
              </a:rPr>
              <a:t>.</a:t>
            </a:r>
            <a:endParaRPr lang="en-US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chemeClr val="bg1"/>
                </a:solidFill>
              </a:rPr>
              <a:t>Model Development:</a:t>
            </a:r>
            <a:r>
              <a:rPr lang="en-US">
                <a:solidFill>
                  <a:schemeClr val="bg1"/>
                </a:solidFill>
              </a:rPr>
              <a:t> Recommend top 5 similar movies based on user input.</a:t>
            </a:r>
            <a:endParaRPr lang="en-US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>
                <a:solidFill>
                  <a:schemeClr val="bg1"/>
                </a:solidFill>
              </a:rPr>
              <a:t>Web App:</a:t>
            </a:r>
            <a:r>
              <a:rPr lang="en-US">
                <a:solidFill>
                  <a:schemeClr val="bg1"/>
                </a:solidFill>
              </a:rPr>
              <a:t> Deploy the model as an interactive web application using </a:t>
            </a:r>
            <a:r>
              <a:rPr lang="en-US" b="1" err="1">
                <a:solidFill>
                  <a:schemeClr val="bg1"/>
                </a:solidFill>
              </a:rPr>
              <a:t>StreamLit</a:t>
            </a:r>
            <a:r>
              <a:rPr lang="en-US">
                <a:solidFill>
                  <a:schemeClr val="bg1"/>
                </a:solidFill>
              </a:rPr>
              <a:t> in </a:t>
            </a:r>
            <a:r>
              <a:rPr lang="en-US" b="1">
                <a:solidFill>
                  <a:schemeClr val="bg1"/>
                </a:solidFill>
              </a:rPr>
              <a:t>PyCharm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8933-F05E-F865-14B8-A0CCC021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94C7-228E-D3A9-0C7A-DF91215C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83972"/>
            <a:ext cx="3731035" cy="3616778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Contains details of 5000 movies.</a:t>
            </a:r>
          </a:p>
          <a:p>
            <a:r>
              <a:rPr lang="en-US">
                <a:solidFill>
                  <a:schemeClr val="bg1"/>
                </a:solidFill>
              </a:rPr>
              <a:t>Key Attributes: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 Movie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 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 Genres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 Cast &amp; Crew</a:t>
            </a:r>
          </a:p>
          <a:p>
            <a:pPr marL="0" indent="0">
              <a:buNone/>
            </a:pPr>
            <a:r>
              <a:rPr lang="en-US"/>
              <a:t>    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6D4AF9-F7AA-EFF1-CF53-C4F98AC5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8750"/>
            <a:ext cx="1865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AA678-E459-943B-4DD0-E711122D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036" y="2441123"/>
            <a:ext cx="5290499" cy="33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9C903-6D05-D9A8-D61F-64AC2197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Preprocessing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0F3F6D-8C1D-627C-5456-C996131F0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6696" y="2220686"/>
            <a:ext cx="3523769" cy="2699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100"/>
              <a:t> </a:t>
            </a:r>
            <a:r>
              <a:rPr lang="en-US" sz="1900" b="1">
                <a:solidFill>
                  <a:schemeClr val="bg1"/>
                </a:solidFill>
              </a:rPr>
              <a:t>Python Libraries Used:</a:t>
            </a:r>
          </a:p>
          <a:p>
            <a:r>
              <a:rPr lang="en-US" sz="1900" b="1">
                <a:solidFill>
                  <a:schemeClr val="bg1"/>
                </a:solidFill>
              </a:rPr>
              <a:t>Pandas:</a:t>
            </a:r>
            <a:r>
              <a:rPr lang="en-US" sz="1900">
                <a:solidFill>
                  <a:schemeClr val="bg1"/>
                </a:solidFill>
              </a:rPr>
              <a:t> For data manipulation and cleaning.</a:t>
            </a:r>
          </a:p>
          <a:p>
            <a:r>
              <a:rPr lang="en-US" sz="1900" b="1">
                <a:solidFill>
                  <a:schemeClr val="bg1"/>
                </a:solidFill>
              </a:rPr>
              <a:t>Scikit-Learn:</a:t>
            </a:r>
            <a:r>
              <a:rPr lang="en-US" sz="1900">
                <a:solidFill>
                  <a:schemeClr val="bg1"/>
                </a:solidFill>
              </a:rPr>
              <a:t> For model creation and similarity computation.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EE748B-D430-EAB1-8744-A79D0CDE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57" y="4361046"/>
            <a:ext cx="3359661" cy="2811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/>
              <a:t> </a:t>
            </a:r>
            <a:r>
              <a:rPr lang="en-US" sz="2000" b="1">
                <a:solidFill>
                  <a:schemeClr val="bg1"/>
                </a:solidFill>
              </a:rPr>
              <a:t>Steps :</a:t>
            </a:r>
          </a:p>
          <a:p>
            <a:r>
              <a:rPr lang="en-US" sz="2000">
                <a:solidFill>
                  <a:schemeClr val="bg1"/>
                </a:solidFill>
              </a:rPr>
              <a:t> Handle missing data.</a:t>
            </a:r>
          </a:p>
          <a:p>
            <a:r>
              <a:rPr lang="en-US" sz="2000">
                <a:solidFill>
                  <a:schemeClr val="bg1"/>
                </a:solidFill>
              </a:rPr>
              <a:t>Convert genres and cast to a structured format.</a:t>
            </a:r>
          </a:p>
          <a:p>
            <a:r>
              <a:rPr lang="en-US" sz="2000">
                <a:solidFill>
                  <a:schemeClr val="bg1"/>
                </a:solidFill>
              </a:rPr>
              <a:t>Compute feature vectors for similarity.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7FC81-E492-2682-FBE7-E6983FB5D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20" y="2220686"/>
            <a:ext cx="5564809" cy="41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6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0713-0F4B-1D45-4F53-EBB55BA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E096-65C9-9E8C-CBDB-FB352925C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8029"/>
            <a:ext cx="5497286" cy="3916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Model Description</a:t>
            </a:r>
            <a:r>
              <a:rPr lang="en-US" sz="2000">
                <a:solidFill>
                  <a:schemeClr val="bg1"/>
                </a:solidFill>
              </a:rPr>
              <a:t>:</a:t>
            </a:r>
          </a:p>
          <a:p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Approach:</a:t>
            </a:r>
            <a:r>
              <a:rPr lang="en-US" sz="2000">
                <a:solidFill>
                  <a:schemeClr val="bg1"/>
                </a:solidFill>
              </a:rPr>
              <a:t> Content-Based Filtering using cosine similarity.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Input:</a:t>
            </a:r>
            <a:r>
              <a:rPr lang="en-US" sz="2000">
                <a:solidFill>
                  <a:schemeClr val="bg1"/>
                </a:solidFill>
              </a:rPr>
              <a:t> Movie ID selected by the user.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Output:</a:t>
            </a:r>
            <a:r>
              <a:rPr lang="en-US" sz="2000">
                <a:solidFill>
                  <a:schemeClr val="bg1"/>
                </a:solidFill>
              </a:rPr>
              <a:t> List of recommended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64DEA-5051-5FEC-3374-B8FB4E77A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714" y="2321380"/>
            <a:ext cx="3788230" cy="28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0379-A082-F932-7BB5-A95453BE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Python 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A069C-C235-6358-1B04-017F2CC0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2385"/>
            <a:ext cx="9144000" cy="1492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6AF9A-F272-0014-B833-07C1B68CB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42661"/>
            <a:ext cx="9144000" cy="30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2AE19-D2D0-873E-1A45-D93410F41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60"/>
            <a:ext cx="9144000" cy="1008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2B9F7-9084-E596-0930-222386449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846"/>
            <a:ext cx="9154633" cy="2541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E1263-AEAA-68F6-593D-BE18D759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33" y="3817657"/>
            <a:ext cx="9154633" cy="2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EC24E-D330-513E-CE3C-4856C11A0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29"/>
            <a:ext cx="9144000" cy="3232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780EE-0D21-CA35-3947-AC345ED0F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9"/>
            <a:ext cx="9144000" cy="32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7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30F18-E3AA-0D3F-ACF4-82CB8A49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02"/>
            <a:ext cx="9144000" cy="251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568E8-0C81-BD14-C774-56A24855F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855"/>
            <a:ext cx="9144000" cy="41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948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414</TotalTime>
  <Words>287</Words>
  <Application>Microsoft Office PowerPoint</Application>
  <PresentationFormat>On-screen Show (4:3)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Berlin</vt:lpstr>
      <vt:lpstr> Title Slide</vt:lpstr>
      <vt:lpstr>Project Overview</vt:lpstr>
      <vt:lpstr>Dataset Overview</vt:lpstr>
      <vt:lpstr>Data Preprocessing</vt:lpstr>
      <vt:lpstr>Model Development</vt:lpstr>
      <vt:lpstr>Python Code Snippet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Application Development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WIN11</dc:creator>
  <cp:lastModifiedBy>WIN11</cp:lastModifiedBy>
  <cp:revision>21</cp:revision>
  <dcterms:created xsi:type="dcterms:W3CDTF">2024-11-28T13:43:18Z</dcterms:created>
  <dcterms:modified xsi:type="dcterms:W3CDTF">2024-12-29T06:32:51Z</dcterms:modified>
</cp:coreProperties>
</file>