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368" y="2656258"/>
            <a:ext cx="9448800" cy="1825096"/>
          </a:xfrm>
        </p:spPr>
        <p:txBody>
          <a:bodyPr/>
          <a:lstStyle/>
          <a:p>
            <a:r>
              <a:rPr lang="en-IN" dirty="0"/>
              <a:t>IPL </a:t>
            </a:r>
            <a:r>
              <a:rPr lang="en-IN" dirty="0" smtClean="0"/>
              <a:t>Analysis of </a:t>
            </a:r>
            <a:r>
              <a:rPr lang="en-IN" dirty="0"/>
              <a:t>RCB's Performance 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622543"/>
            <a:ext cx="9448800" cy="2033234"/>
          </a:xfrm>
        </p:spPr>
        <p:txBody>
          <a:bodyPr/>
          <a:lstStyle/>
          <a:p>
            <a:r>
              <a:rPr lang="en-US" dirty="0"/>
              <a:t>A Data-Driven Approach Using Cricket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Submitted By – Vishal Gir Goswami</a:t>
            </a:r>
          </a:p>
          <a:p>
            <a:r>
              <a:rPr lang="en-US" dirty="0" smtClean="0"/>
              <a:t>Date – 14-02-2024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53" y="948745"/>
            <a:ext cx="1975275" cy="1091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30" y="168840"/>
            <a:ext cx="1310754" cy="2036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748" y="2344476"/>
            <a:ext cx="2448660" cy="24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27" y="2010543"/>
            <a:ext cx="7708833" cy="46335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6174" y="247134"/>
            <a:ext cx="9529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cap="all" dirty="0">
                <a:latin typeface="+mj-lt"/>
                <a:ea typeface="+mj-ea"/>
                <a:cs typeface="+mj-cs"/>
              </a:rPr>
              <a:t>RCB's past season's performance</a:t>
            </a:r>
          </a:p>
        </p:txBody>
      </p:sp>
    </p:spTree>
    <p:extLst>
      <p:ext uri="{BB962C8B-B14F-4D97-AF65-F5344CB8AC3E}">
        <p14:creationId xmlns:p14="http://schemas.microsoft.com/office/powerpoint/2010/main" val="8788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50" y="1980063"/>
            <a:ext cx="7691389" cy="46230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0567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cap="all" dirty="0">
                <a:latin typeface="+mj-lt"/>
                <a:ea typeface="+mj-ea"/>
                <a:cs typeface="+mj-cs"/>
              </a:rPr>
              <a:t>players have consistently performed</a:t>
            </a:r>
          </a:p>
        </p:txBody>
      </p:sp>
    </p:spTree>
    <p:extLst>
      <p:ext uri="{BB962C8B-B14F-4D97-AF65-F5344CB8AC3E}">
        <p14:creationId xmlns:p14="http://schemas.microsoft.com/office/powerpoint/2010/main" val="38395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cap="all">
                <a:latin typeface="+mj-lt"/>
                <a:ea typeface="+mj-ea"/>
                <a:cs typeface="+mj-cs"/>
              </a:rPr>
              <a:t>players who excel in both batting and bowling</a:t>
            </a:r>
            <a:endParaRPr lang="en-IN" sz="4000" cap="all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27" y="1910506"/>
            <a:ext cx="7858404" cy="472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✅ </a:t>
            </a:r>
            <a:r>
              <a:rPr lang="en-US" b="1" dirty="0"/>
              <a:t>Key Findings:</a:t>
            </a:r>
            <a:endParaRPr lang="en-US" dirty="0"/>
          </a:p>
          <a:p>
            <a:r>
              <a:rPr lang="en-US" dirty="0"/>
              <a:t>Identified team performance trends and strengths.</a:t>
            </a:r>
          </a:p>
          <a:p>
            <a:r>
              <a:rPr lang="en-US" dirty="0"/>
              <a:t>Highlighted top-performing players and match-winning factors.</a:t>
            </a:r>
          </a:p>
          <a:p>
            <a:r>
              <a:rPr lang="en-US" dirty="0"/>
              <a:t>Analyzed crucial aspects like toss impact and death-over performance.</a:t>
            </a:r>
          </a:p>
          <a:p>
            <a:r>
              <a:rPr lang="en-US" dirty="0"/>
              <a:t>✅ </a:t>
            </a:r>
            <a:r>
              <a:rPr lang="en-US" b="1" dirty="0"/>
              <a:t>Importance of Data-Driven Decision-Making:</a:t>
            </a:r>
            <a:endParaRPr lang="en-US" dirty="0"/>
          </a:p>
          <a:p>
            <a:r>
              <a:rPr lang="en-US" dirty="0"/>
              <a:t>Teams can optimize strategies using analytics.</a:t>
            </a:r>
          </a:p>
          <a:p>
            <a:r>
              <a:rPr lang="en-US" dirty="0"/>
              <a:t>Player selection, match tactics, and training can be enhanced with data insights.</a:t>
            </a:r>
          </a:p>
          <a:p>
            <a:r>
              <a:rPr lang="en-US" dirty="0"/>
              <a:t>✅ </a:t>
            </a:r>
            <a:r>
              <a:rPr lang="en-US" b="1" dirty="0"/>
              <a:t>Future of IPL &amp; Its Global Impact:</a:t>
            </a:r>
            <a:endParaRPr lang="en-US" dirty="0"/>
          </a:p>
          <a:p>
            <a:r>
              <a:rPr lang="en-US" dirty="0"/>
              <a:t>IPL continues to revolutionize cricket with innovations.</a:t>
            </a:r>
          </a:p>
          <a:p>
            <a:r>
              <a:rPr lang="en-US" dirty="0"/>
              <a:t>Expanding global influence, attracting talent worldwide, and shaping modern T20 strategies.</a:t>
            </a:r>
          </a:p>
        </p:txBody>
      </p:sp>
    </p:spTree>
    <p:extLst>
      <p:ext uri="{BB962C8B-B14F-4D97-AF65-F5344CB8AC3E}">
        <p14:creationId xmlns:p14="http://schemas.microsoft.com/office/powerpoint/2010/main" val="36328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" y="5033962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8" y="1369339"/>
            <a:ext cx="7323993" cy="48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62" y="131327"/>
            <a:ext cx="8610600" cy="1293028"/>
          </a:xfrm>
        </p:spPr>
        <p:txBody>
          <a:bodyPr/>
          <a:lstStyle/>
          <a:p>
            <a:r>
              <a:rPr lang="en-IN" dirty="0"/>
              <a:t>Introduction to IPL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6000" y="1424355"/>
            <a:ext cx="4826000" cy="27146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📜 </a:t>
            </a:r>
            <a:r>
              <a:rPr lang="en-IN" b="1" dirty="0"/>
              <a:t>Brief History:</a:t>
            </a:r>
            <a:endParaRPr lang="en-IN" dirty="0"/>
          </a:p>
          <a:p>
            <a:r>
              <a:rPr lang="en-IN" dirty="0"/>
              <a:t>Launched in </a:t>
            </a:r>
            <a:r>
              <a:rPr lang="en-IN" b="1" dirty="0"/>
              <a:t>2008</a:t>
            </a:r>
            <a:r>
              <a:rPr lang="en-IN" dirty="0"/>
              <a:t> by BCCI, revolutionizing franchise cricket.</a:t>
            </a:r>
          </a:p>
          <a:p>
            <a:r>
              <a:rPr lang="en-IN" dirty="0"/>
              <a:t>Inspired by </a:t>
            </a:r>
            <a:r>
              <a:rPr lang="en-IN" b="1" dirty="0"/>
              <a:t>global sports leagues</a:t>
            </a:r>
            <a:r>
              <a:rPr lang="en-IN" dirty="0"/>
              <a:t> (e.g., NBA, EPL).</a:t>
            </a:r>
          </a:p>
          <a:p>
            <a:r>
              <a:rPr lang="en-IN" dirty="0"/>
              <a:t>🏏 </a:t>
            </a:r>
            <a:r>
              <a:rPr lang="en-IN" b="1" dirty="0"/>
              <a:t>Format:</a:t>
            </a:r>
            <a:endParaRPr lang="en-IN" dirty="0"/>
          </a:p>
          <a:p>
            <a:r>
              <a:rPr lang="en-IN" b="1" dirty="0"/>
              <a:t>T20 format</a:t>
            </a:r>
            <a:r>
              <a:rPr lang="en-IN" dirty="0"/>
              <a:t>: Fast-paced matches (~3 hours).</a:t>
            </a:r>
          </a:p>
          <a:p>
            <a:r>
              <a:rPr lang="en-IN" b="1" dirty="0"/>
              <a:t>10 teams</a:t>
            </a:r>
            <a:r>
              <a:rPr lang="en-IN" dirty="0"/>
              <a:t> (as of 2022) representing </a:t>
            </a:r>
            <a:r>
              <a:rPr lang="en-IN" b="1" dirty="0"/>
              <a:t>different cities</a:t>
            </a:r>
            <a:r>
              <a:rPr lang="en-IN" dirty="0"/>
              <a:t>.</a:t>
            </a:r>
          </a:p>
          <a:p>
            <a:r>
              <a:rPr lang="en-IN" b="1" dirty="0"/>
              <a:t>Mega auction</a:t>
            </a:r>
            <a:r>
              <a:rPr lang="en-IN" dirty="0"/>
              <a:t> allows franchises to bid for international &amp; Indian players.</a:t>
            </a:r>
          </a:p>
          <a:p>
            <a:r>
              <a:rPr lang="en-IN" dirty="0"/>
              <a:t>🌍 </a:t>
            </a:r>
            <a:r>
              <a:rPr lang="en-IN" b="1" dirty="0"/>
              <a:t>Importance &amp; Key Stats:</a:t>
            </a:r>
            <a:endParaRPr lang="en-IN" dirty="0"/>
          </a:p>
          <a:p>
            <a:r>
              <a:rPr lang="en-IN" b="1" dirty="0"/>
              <a:t>500M+ viewers globally</a:t>
            </a:r>
            <a:r>
              <a:rPr lang="en-IN" dirty="0"/>
              <a:t> (Star Sports &amp; </a:t>
            </a:r>
            <a:r>
              <a:rPr lang="en-IN" dirty="0" err="1"/>
              <a:t>JioCinema</a:t>
            </a:r>
            <a:r>
              <a:rPr lang="en-IN" dirty="0"/>
              <a:t>).</a:t>
            </a:r>
          </a:p>
          <a:p>
            <a:r>
              <a:rPr lang="en-IN" b="1" dirty="0"/>
              <a:t>Most expensive cricket league</a:t>
            </a:r>
            <a:r>
              <a:rPr lang="en-IN" dirty="0"/>
              <a:t> (₹48,390 Cr media rights for 2023-2027).</a:t>
            </a:r>
          </a:p>
        </p:txBody>
      </p:sp>
    </p:spTree>
    <p:extLst>
      <p:ext uri="{BB962C8B-B14F-4D97-AF65-F5344CB8AC3E}">
        <p14:creationId xmlns:p14="http://schemas.microsoft.com/office/powerpoint/2010/main" val="21419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/>
              <a:t>📊 </a:t>
            </a:r>
            <a:r>
              <a:rPr lang="en-IN" b="1"/>
              <a:t>Objective:</a:t>
            </a:r>
            <a:endParaRPr lang="en-US" smtClean="0"/>
          </a:p>
          <a:p>
            <a:r>
              <a:rPr lang="en-US" dirty="0" smtClean="0"/>
              <a:t>Analyze </a:t>
            </a:r>
            <a:r>
              <a:rPr lang="en-US" dirty="0"/>
              <a:t>team and player performance across IPL seasons.</a:t>
            </a:r>
          </a:p>
          <a:p>
            <a:r>
              <a:rPr lang="en-US" dirty="0"/>
              <a:t>Identify key trends, strengths, and weaknesses.</a:t>
            </a:r>
          </a:p>
          <a:p>
            <a:r>
              <a:rPr lang="en-US" dirty="0"/>
              <a:t>Provide data-driven insights for better team strategies.</a:t>
            </a:r>
          </a:p>
          <a:p>
            <a:r>
              <a:rPr lang="en-US" dirty="0"/>
              <a:t>🔍 Key Challenges:</a:t>
            </a:r>
          </a:p>
          <a:p>
            <a:r>
              <a:rPr lang="en-US" dirty="0"/>
              <a:t> Performance Variability – How do teams perform across different seasons?</a:t>
            </a:r>
          </a:p>
          <a:p>
            <a:r>
              <a:rPr lang="en-US" dirty="0"/>
              <a:t> Player Consistency – Which players maintain high impact over time?</a:t>
            </a:r>
          </a:p>
          <a:p>
            <a:r>
              <a:rPr lang="en-US" dirty="0"/>
              <a:t> Winning Factors – What factors contribute to match wins (batting, bowling, toss, etc.)?</a:t>
            </a:r>
          </a:p>
          <a:p>
            <a:r>
              <a:rPr lang="en-US" dirty="0"/>
              <a:t> Team Strategies – How can teams optimize auctions, squad selection, and game tactics?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3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Overview</a:t>
            </a:r>
          </a:p>
        </p:txBody>
      </p:sp>
      <p:pic>
        <p:nvPicPr>
          <p:cNvPr id="2050" name="Picture 2" descr="https://lh7-rt.googleusercontent.com/slidesz/AGV_vUfcmT9-iL4iGJdi_fCPY99g2iwJfGlItQoRxdexUYvij3KsnYp_XfUKvf8nndSn8Rw9T7kpncRKsFUs1CUyxkda48d2jAeafJaDi_Wk_rLJ6wzwjAMpl1kXh_MnEuVPp1QXC-jxHvzEr8ZL3XTI9KXBIK_NvmU=s2048?key=ZIs55IXcBKLd_6FcADs6X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193925"/>
            <a:ext cx="10201275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IPL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Ball_by_Ball</a:t>
            </a:r>
            <a:r>
              <a:rPr lang="en-US" dirty="0"/>
              <a:t> – Detailed ball-by-ball match events</a:t>
            </a:r>
          </a:p>
          <a:p>
            <a:r>
              <a:rPr lang="en-US" dirty="0" err="1"/>
              <a:t>Batting_Style</a:t>
            </a:r>
            <a:r>
              <a:rPr lang="en-US" dirty="0"/>
              <a:t> – Batsmen’s preferred batting hand</a:t>
            </a:r>
          </a:p>
          <a:p>
            <a:r>
              <a:rPr lang="en-US" dirty="0" err="1"/>
              <a:t>Bowling_Style</a:t>
            </a:r>
            <a:r>
              <a:rPr lang="en-US" dirty="0"/>
              <a:t> – Bowlers’ skills and bowling style</a:t>
            </a:r>
          </a:p>
          <a:p>
            <a:r>
              <a:rPr lang="en-US" dirty="0"/>
              <a:t>City – Cities where matches were played</a:t>
            </a:r>
          </a:p>
          <a:p>
            <a:r>
              <a:rPr lang="en-US" dirty="0"/>
              <a:t>Matches – Match details, outcomes, and winners</a:t>
            </a:r>
          </a:p>
          <a:p>
            <a:r>
              <a:rPr lang="en-US" dirty="0"/>
              <a:t>Venue – Stadium details for matches</a:t>
            </a:r>
          </a:p>
          <a:p>
            <a:r>
              <a:rPr lang="en-US" dirty="0"/>
              <a:t>Country – Countries of teams and players</a:t>
            </a:r>
          </a:p>
          <a:p>
            <a:r>
              <a:rPr lang="en-US" dirty="0" err="1"/>
              <a:t>Player_Match</a:t>
            </a:r>
            <a:r>
              <a:rPr lang="en-US" dirty="0"/>
              <a:t> – Players' performance in matches</a:t>
            </a:r>
          </a:p>
          <a:p>
            <a:r>
              <a:rPr lang="en-US" dirty="0" err="1"/>
              <a:t>Wickets_Taken</a:t>
            </a:r>
            <a:r>
              <a:rPr lang="en-US" dirty="0"/>
              <a:t> – Data on dismissals and bowlers</a:t>
            </a:r>
          </a:p>
          <a:p>
            <a:r>
              <a:rPr lang="en-US" dirty="0" err="1"/>
              <a:t>Extra_Type</a:t>
            </a:r>
            <a:r>
              <a:rPr lang="en-US" dirty="0"/>
              <a:t> – Types of extra runs conceded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Season </a:t>
            </a:r>
            <a:r>
              <a:rPr lang="en-US"/>
              <a:t>– IPL season-wise match data</a:t>
            </a:r>
          </a:p>
          <a:p>
            <a:r>
              <a:rPr lang="en-US" dirty="0" err="1"/>
              <a:t>Win_By</a:t>
            </a:r>
            <a:r>
              <a:rPr lang="en-US" dirty="0"/>
              <a:t> – Match win type (runs/wickets) and margin</a:t>
            </a:r>
          </a:p>
          <a:p>
            <a:r>
              <a:rPr lang="en-US" dirty="0"/>
              <a:t>Outcome – Match results (win, loss, tie, etc.)</a:t>
            </a:r>
          </a:p>
          <a:p>
            <a:r>
              <a:rPr lang="en-US" dirty="0" err="1"/>
              <a:t>Out_Type</a:t>
            </a:r>
            <a:r>
              <a:rPr lang="en-US" dirty="0"/>
              <a:t> – Types of dismissals in matches</a:t>
            </a:r>
          </a:p>
          <a:p>
            <a:r>
              <a:rPr lang="en-US" dirty="0" err="1"/>
              <a:t>Rolee</a:t>
            </a:r>
            <a:r>
              <a:rPr lang="en-US" dirty="0"/>
              <a:t> – Players’ roles (batsman, bowler, all-rounder)</a:t>
            </a:r>
          </a:p>
          <a:p>
            <a:r>
              <a:rPr lang="en-US" dirty="0"/>
              <a:t>Team – Team details and names</a:t>
            </a:r>
          </a:p>
          <a:p>
            <a:r>
              <a:rPr lang="en-US" dirty="0"/>
              <a:t>Umpire – Umpire details and nationality</a:t>
            </a:r>
          </a:p>
          <a:p>
            <a:r>
              <a:rPr lang="en-US" dirty="0" err="1"/>
              <a:t>Toss_Decision</a:t>
            </a:r>
            <a:r>
              <a:rPr lang="en-US" dirty="0"/>
              <a:t> – Toss details and decision</a:t>
            </a:r>
          </a:p>
          <a:p>
            <a:r>
              <a:rPr lang="en-US" dirty="0"/>
              <a:t>Player – Players’ names and unique IDs</a:t>
            </a:r>
          </a:p>
          <a:p>
            <a:r>
              <a:rPr lang="en-US" dirty="0" err="1"/>
              <a:t>Extra_Runs</a:t>
            </a:r>
            <a:r>
              <a:rPr lang="en-US" dirty="0"/>
              <a:t> – Additional runs conceded per ball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 Performance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681" y="2431324"/>
            <a:ext cx="7081520" cy="426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Venue Analysis</a:t>
            </a:r>
            <a:br>
              <a:rPr lang="en-IN" b="1"/>
            </a:b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40" y="1788160"/>
            <a:ext cx="9032239" cy="47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Toss Impact on Match Outcomes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965200" y="20574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Correlation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Teams winning the toss have a </a:t>
            </a:r>
            <a:r>
              <a:rPr lang="en-US" b="1" dirty="0"/>
              <a:t>higher chance</a:t>
            </a:r>
            <a:r>
              <a:rPr lang="en-US" dirty="0"/>
              <a:t> of winning (~52-55%).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teams strategically </a:t>
            </a:r>
            <a:r>
              <a:rPr lang="en-US" b="1" dirty="0"/>
              <a:t>choose to chase</a:t>
            </a:r>
            <a:r>
              <a:rPr lang="en-US" dirty="0"/>
              <a:t>, while others prefer </a:t>
            </a:r>
            <a:r>
              <a:rPr lang="en-US" b="1" dirty="0"/>
              <a:t>setting a target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65" y="3778384"/>
            <a:ext cx="4964375" cy="29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Overs Analysis (Overs 16-20)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08" y="2540000"/>
            <a:ext cx="7475193" cy="12791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08" y="4064982"/>
            <a:ext cx="7475193" cy="12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176</TotalTime>
  <Words>506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IPL Analysis of RCB's Performance </vt:lpstr>
      <vt:lpstr>Introduction to IPL</vt:lpstr>
      <vt:lpstr>Problem Statement</vt:lpstr>
      <vt:lpstr>Data Overview</vt:lpstr>
      <vt:lpstr>IPL Dataset Overview</vt:lpstr>
      <vt:lpstr>Player Performance Analysis</vt:lpstr>
      <vt:lpstr>Venue Analysis </vt:lpstr>
      <vt:lpstr>Toss Impact on Match Outcomes</vt:lpstr>
      <vt:lpstr>Death Overs Analysis (Overs 16-20)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2025-02-14T07:42:59Z</dcterms:created>
  <dcterms:modified xsi:type="dcterms:W3CDTF">2025-02-14T10:39:45Z</dcterms:modified>
</cp:coreProperties>
</file>