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VAISHNAVI.L</a:t>
            </a:r>
          </a:p>
          <a:p>
            <a:r>
              <a:rPr lang="en-US" sz="2400" dirty="0"/>
              <a:t>REGISTER NO: 312215103/asunm1485312215103</a:t>
            </a:r>
          </a:p>
          <a:p>
            <a:r>
              <a:rPr lang="en-US" sz="2400" dirty="0"/>
              <a:t>DEPARTMENT: COMMERCE</a:t>
            </a:r>
          </a:p>
          <a:p>
            <a:r>
              <a:rPr lang="en-US" sz="2400" dirty="0"/>
              <a:t>COLLEGE : SOKA IKEDA COLLEGE OF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01776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br>
              <a:rPr lang="en-IN" sz="3200" spc="5" dirty="0"/>
            </a:br>
            <a:br>
              <a:rPr lang="en-IN" sz="3200" spc="5" dirty="0"/>
            </a:br>
            <a:r>
              <a:rPr lang="en-IN" sz="2000" spc="5" dirty="0"/>
              <a:t>Employees</a:t>
            </a:r>
            <a:br>
              <a:rPr lang="en-IN" sz="2000" spc="5" dirty="0"/>
            </a:br>
            <a:r>
              <a:rPr lang="en-IN" sz="2000" spc="5" dirty="0" err="1"/>
              <a:t>Organaiztions</a:t>
            </a:r>
            <a:r>
              <a:rPr lang="en-IN" sz="2000" spc="5" dirty="0"/>
              <a:t> of various </a:t>
            </a:r>
            <a:br>
              <a:rPr lang="en-IN" sz="2000" spc="5" dirty="0"/>
            </a:br>
            <a:r>
              <a:rPr lang="en-IN" sz="2000" spc="5" dirty="0"/>
              <a:t>sectors </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52" y="1695450"/>
            <a:ext cx="1524213" cy="1133633"/>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399" y="1495885"/>
            <a:ext cx="5445638" cy="37566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247317"/>
          </a:xfrm>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Employees Organaiztions of various  sectors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Krishna Balaji</cp:lastModifiedBy>
  <cp:revision>20</cp:revision>
  <dcterms:created xsi:type="dcterms:W3CDTF">2024-03-29T15:07:22Z</dcterms:created>
  <dcterms:modified xsi:type="dcterms:W3CDTF">2024-08-27T19:45:17Z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