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Arial Bold" charset="1" panose="020B0802020202020204"/>
      <p:regular r:id="rId7"/>
    </p:embeddedFont>
    <p:embeddedFont>
      <p:font typeface="Lora" charset="1" panose="00000500000000000000"/>
      <p:regular r:id="rId8"/>
    </p:embeddedFont>
    <p:embeddedFont>
      <p:font typeface="Lora Bold" charset="1" panose="00000800000000000000"/>
      <p:regular r:id="rId9"/>
    </p:embeddedFont>
    <p:embeddedFont>
      <p:font typeface="Lora Bold Italics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3950" y="-116413"/>
            <a:ext cx="3387076" cy="10924827"/>
            <a:chOff x="0" y="0"/>
            <a:chExt cx="1206015" cy="38899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6015" cy="3889934"/>
            </a:xfrm>
            <a:custGeom>
              <a:avLst/>
              <a:gdLst/>
              <a:ahLst/>
              <a:cxnLst/>
              <a:rect r="r" b="b" t="t" l="l"/>
              <a:pathLst>
                <a:path h="3889934" w="1206015">
                  <a:moveTo>
                    <a:pt x="0" y="0"/>
                  </a:moveTo>
                  <a:lnTo>
                    <a:pt x="1206015" y="0"/>
                  </a:lnTo>
                  <a:lnTo>
                    <a:pt x="1206015" y="3889934"/>
                  </a:lnTo>
                  <a:lnTo>
                    <a:pt x="0" y="3889934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39311" y="469433"/>
            <a:ext cx="7813998" cy="2620062"/>
            <a:chOff x="0" y="0"/>
            <a:chExt cx="3596713" cy="12059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96713" cy="1205991"/>
            </a:xfrm>
            <a:custGeom>
              <a:avLst/>
              <a:gdLst/>
              <a:ahLst/>
              <a:cxnLst/>
              <a:rect r="r" b="b" t="t" l="l"/>
              <a:pathLst>
                <a:path h="1205991" w="3596713">
                  <a:moveTo>
                    <a:pt x="0" y="0"/>
                  </a:moveTo>
                  <a:lnTo>
                    <a:pt x="3596713" y="0"/>
                  </a:lnTo>
                  <a:lnTo>
                    <a:pt x="3596713" y="1205991"/>
                  </a:lnTo>
                  <a:lnTo>
                    <a:pt x="0" y="1205991"/>
                  </a:lnTo>
                  <a:close/>
                </a:path>
              </a:pathLst>
            </a:custGeom>
            <a:solidFill>
              <a:srgbClr val="5B8F8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20559" y="6955731"/>
            <a:ext cx="177972" cy="177972"/>
          </a:xfrm>
          <a:custGeom>
            <a:avLst/>
            <a:gdLst/>
            <a:ahLst/>
            <a:cxnLst/>
            <a:rect r="r" b="b" t="t" l="l"/>
            <a:pathLst>
              <a:path h="177972" w="177972">
                <a:moveTo>
                  <a:pt x="0" y="0"/>
                </a:moveTo>
                <a:lnTo>
                  <a:pt x="177972" y="0"/>
                </a:lnTo>
                <a:lnTo>
                  <a:pt x="177972" y="177973"/>
                </a:lnTo>
                <a:lnTo>
                  <a:pt x="0" y="177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99" r="0" b="-7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392" y="7281923"/>
            <a:ext cx="228308" cy="154262"/>
          </a:xfrm>
          <a:custGeom>
            <a:avLst/>
            <a:gdLst/>
            <a:ahLst/>
            <a:cxnLst/>
            <a:rect r="r" b="b" t="t" l="l"/>
            <a:pathLst>
              <a:path h="154262" w="228308">
                <a:moveTo>
                  <a:pt x="0" y="0"/>
                </a:moveTo>
                <a:lnTo>
                  <a:pt x="228307" y="0"/>
                </a:lnTo>
                <a:lnTo>
                  <a:pt x="228307" y="154262"/>
                </a:lnTo>
                <a:lnTo>
                  <a:pt x="0" y="15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79" t="0" r="-87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7609" y="7568274"/>
            <a:ext cx="163872" cy="245808"/>
          </a:xfrm>
          <a:custGeom>
            <a:avLst/>
            <a:gdLst/>
            <a:ahLst/>
            <a:cxnLst/>
            <a:rect r="r" b="b" t="t" l="l"/>
            <a:pathLst>
              <a:path h="245808" w="163872">
                <a:moveTo>
                  <a:pt x="0" y="0"/>
                </a:moveTo>
                <a:lnTo>
                  <a:pt x="163872" y="0"/>
                </a:lnTo>
                <a:lnTo>
                  <a:pt x="163872" y="245808"/>
                </a:lnTo>
                <a:lnTo>
                  <a:pt x="0" y="245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8" t="0" r="-7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507713" y="3641945"/>
            <a:ext cx="238767" cy="192781"/>
            <a:chOff x="0" y="0"/>
            <a:chExt cx="6350000" cy="51269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5B8F8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507713" y="5766917"/>
            <a:ext cx="238767" cy="192781"/>
            <a:chOff x="0" y="0"/>
            <a:chExt cx="6350000" cy="51269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5B8F8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507713" y="7002386"/>
            <a:ext cx="238767" cy="192781"/>
            <a:chOff x="0" y="0"/>
            <a:chExt cx="6350000" cy="51269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5126990"/>
            </a:xfrm>
            <a:custGeom>
              <a:avLst/>
              <a:gdLst/>
              <a:ahLst/>
              <a:cxnLst/>
              <a:rect r="r" b="b" t="t" l="l"/>
              <a:pathLst>
                <a:path h="5126990" w="635000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5B8F8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56000" y="3632420"/>
            <a:ext cx="2104432" cy="20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b="true" sz="1299" spc="155">
                <a:solidFill>
                  <a:srgbClr val="222222"/>
                </a:solidFill>
                <a:latin typeface="Arial Bold"/>
                <a:ea typeface="Arial Bold"/>
                <a:cs typeface="Arial Bold"/>
                <a:sym typeface="Arial Bold"/>
              </a:rPr>
              <a:t>PROFILE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3158" y="3875252"/>
            <a:ext cx="1965884" cy="236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19"/>
              </a:lnSpc>
              <a:spcBef>
                <a:spcPct val="0"/>
              </a:spcBef>
            </a:pPr>
            <a:r>
              <a:rPr lang="en-US" sz="1199" spc="59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I am a Computer Applications student with a strong foundation in programming, software development, and problem-solving. Passionate about technology i am eager to apply my skills in coding, database management.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1139" y="6612863"/>
            <a:ext cx="1612059" cy="20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b="true" sz="1299" spc="155">
                <a:solidFill>
                  <a:srgbClr val="222222"/>
                </a:solidFill>
                <a:latin typeface="Arial Bold"/>
                <a:ea typeface="Arial Bold"/>
                <a:cs typeface="Arial Bold"/>
                <a:sym typeface="Arial Bold"/>
              </a:rPr>
              <a:t>CONTACT 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0336" y="6920266"/>
            <a:ext cx="1578706" cy="22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100" spc="88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6374221525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0336" y="7277993"/>
            <a:ext cx="1897478" cy="16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9"/>
              </a:lnSpc>
            </a:pPr>
            <a:r>
              <a:rPr lang="en-US" sz="999" spc="79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vishalivichu272@gmail.com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0336" y="7599403"/>
            <a:ext cx="1578706" cy="18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6"/>
              </a:lnSpc>
            </a:pPr>
            <a:r>
              <a:rPr lang="en-US" sz="1099" spc="87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Chennai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96827" y="3632420"/>
            <a:ext cx="3020841" cy="20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b="true" sz="1299" spc="155">
                <a:solidFill>
                  <a:srgbClr val="222222"/>
                </a:solidFill>
                <a:latin typeface="Arial Bold"/>
                <a:ea typeface="Arial Bold"/>
                <a:cs typeface="Arial Bold"/>
                <a:sym typeface="Arial Bold"/>
              </a:rPr>
              <a:t>EDUCATION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96904" y="4009857"/>
            <a:ext cx="3307096" cy="70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b="true" sz="1199" spc="95">
                <a:solidFill>
                  <a:srgbClr val="222222"/>
                </a:solidFill>
                <a:latin typeface="Lora Bold"/>
                <a:ea typeface="Lora Bold"/>
                <a:cs typeface="Lora Bold"/>
                <a:sym typeface="Lora Bold"/>
              </a:rPr>
              <a:t>MOONGIBAI GOENKA GIRLS HR SECONDARY SCHOOL </a:t>
            </a:r>
          </a:p>
          <a:p>
            <a:pPr algn="l">
              <a:lnSpc>
                <a:spcPts val="1919"/>
              </a:lnSpc>
            </a:pPr>
            <a:r>
              <a:rPr lang="en-US" b="true" sz="1199" spc="95">
                <a:solidFill>
                  <a:srgbClr val="222222"/>
                </a:solidFill>
                <a:latin typeface="Lora Bold"/>
                <a:ea typeface="Lora Bold"/>
                <a:cs typeface="Lora Bold"/>
                <a:sym typeface="Lora Bold"/>
              </a:rPr>
              <a:t>HSC (2023)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96904" y="4797272"/>
            <a:ext cx="3307096" cy="93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b="true" sz="1200" spc="96">
                <a:solidFill>
                  <a:srgbClr val="222222"/>
                </a:solidFill>
                <a:latin typeface="Lora Bold"/>
                <a:ea typeface="Lora Bold"/>
                <a:cs typeface="Lora Bold"/>
                <a:sym typeface="Lora Bold"/>
              </a:rPr>
              <a:t>ST.ANNES ARTS AND SCIENCE COLLEGE </a:t>
            </a:r>
          </a:p>
          <a:p>
            <a:pPr algn="l">
              <a:lnSpc>
                <a:spcPts val="1920"/>
              </a:lnSpc>
            </a:pPr>
            <a:r>
              <a:rPr lang="en-US" b="true" sz="1200" spc="96">
                <a:solidFill>
                  <a:srgbClr val="222222"/>
                </a:solidFill>
                <a:latin typeface="Lora Bold"/>
                <a:ea typeface="Lora Bold"/>
                <a:cs typeface="Lora Bold"/>
                <a:sym typeface="Lora Bold"/>
              </a:rPr>
              <a:t>BACHELOR OF COMPUTER APPLICATION (2023-2025)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96827" y="5788400"/>
            <a:ext cx="2905531" cy="20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b="true" sz="1299" spc="155">
                <a:solidFill>
                  <a:srgbClr val="222222"/>
                </a:solidFill>
                <a:latin typeface="Arial Bold"/>
                <a:ea typeface="Arial Bold"/>
                <a:cs typeface="Arial Bold"/>
                <a:sym typeface="Arial Bold"/>
              </a:rPr>
              <a:t>LANGUAGE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96904" y="6127526"/>
            <a:ext cx="3307096" cy="22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Tamil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95262" y="6397598"/>
            <a:ext cx="3307096" cy="22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English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96827" y="7013624"/>
            <a:ext cx="2905531" cy="20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0"/>
              </a:lnSpc>
            </a:pPr>
            <a:r>
              <a:rPr lang="en-US" b="true" sz="1299" spc="155">
                <a:solidFill>
                  <a:srgbClr val="222222"/>
                </a:solidFill>
                <a:latin typeface="Arial Bold"/>
                <a:ea typeface="Arial Bold"/>
                <a:cs typeface="Arial Bold"/>
                <a:sym typeface="Arial Bold"/>
              </a:rPr>
              <a:t>COMPUTER SKILLS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496904" y="7324282"/>
            <a:ext cx="330709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Html </a:t>
            </a:r>
          </a:p>
          <a:p>
            <a:pPr algn="l"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Python </a:t>
            </a:r>
          </a:p>
          <a:p>
            <a:pPr algn="l"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css</a:t>
            </a:r>
          </a:p>
          <a:p>
            <a:pPr algn="l"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java </a:t>
            </a:r>
          </a:p>
          <a:p>
            <a:pPr algn="l"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  <a:ea typeface="Lora"/>
                <a:cs typeface="Lora"/>
                <a:sym typeface="Lora"/>
              </a:rPr>
              <a:t>c++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507713" y="1678026"/>
            <a:ext cx="3294645" cy="57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1"/>
              </a:lnSpc>
            </a:pPr>
            <a:r>
              <a:rPr lang="en-US" b="true" sz="3608" spc="216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VISHALI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519656" y="2283915"/>
            <a:ext cx="3282702" cy="28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b="true" sz="1804" i="true" spc="144">
                <a:solidFill>
                  <a:srgbClr val="FFFFFF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Student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DAGh5X9_UkM</dc:identifier>
  <dcterms:modified xsi:type="dcterms:W3CDTF">2011-08-01T06:04:30Z</dcterms:modified>
  <cp:revision>1</cp:revision>
  <dc:title>White and Green Simple Student CV Resume</dc:title>
</cp:coreProperties>
</file>