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S.VISHALI</a:t>
            </a:r>
          </a:p>
          <a:p>
            <a:r>
              <a:rPr lang="en-US" sz="2400" dirty="0">
                <a:latin typeface="Times New Roman" panose="02020603050405020304" pitchFamily="18" charset="0"/>
                <a:cs typeface="Times New Roman" panose="02020603050405020304" pitchFamily="18" charset="0"/>
              </a:rPr>
              <a:t>REGISTER NO: 312200212</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4D2F3E9FF56A045BA0143FDB08788002</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chemeClr val="accent1">
                <a:lumMod val="20000"/>
                <a:lumOff val="80000"/>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995</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8</cp:revision>
  <dcterms:modified xsi:type="dcterms:W3CDTF">2024-08-31T16:03:10Z</dcterms:modified>
</cp:coreProperties>
</file>