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90DD-7C8D-5F67-5424-62A1D00E5143}" v="1066" dt="2022-11-29T04:02:07.615"/>
    <p1510:client id="{54529876-44DA-2C14-D0E9-EC209BE8F6A6}" v="108" dt="2022-11-29T03:15:5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4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2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91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429" y="646113"/>
            <a:ext cx="9144000" cy="1312636"/>
          </a:xfrm>
        </p:spPr>
        <p:txBody>
          <a:bodyPr/>
          <a:lstStyle/>
          <a:p>
            <a:r>
              <a:rPr lang="en-US" sz="4800" dirty="0">
                <a:latin typeface="Times New Roman"/>
                <a:cs typeface="Times New Roman"/>
              </a:rPr>
              <a:t>           CORE JAVA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344" y="2075985"/>
            <a:ext cx="9729106" cy="24780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4400" b="1" dirty="0">
                <a:latin typeface="Times New Roman"/>
                <a:cs typeface="Times New Roman"/>
              </a:rPr>
              <a:t>STUDENT DETAILS MANAGEMENT </a:t>
            </a:r>
          </a:p>
          <a:p>
            <a:r>
              <a:rPr lang="en-US" sz="4400" b="1" dirty="0">
                <a:latin typeface="Times New Roman"/>
                <a:cs typeface="Times New Roman"/>
              </a:rPr>
              <a:t>                        SYSTEM</a:t>
            </a:r>
          </a:p>
          <a:p>
            <a:r>
              <a:rPr lang="en-US" sz="4400" dirty="0">
                <a:latin typeface="Times New Roman"/>
                <a:cs typeface="Times New Roman"/>
              </a:rPr>
              <a:t>                                          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C7948-537A-1375-C3A8-A4CD2A6D317F}"/>
              </a:ext>
            </a:extLst>
          </p:cNvPr>
          <p:cNvSpPr txBox="1"/>
          <p:nvPr/>
        </p:nvSpPr>
        <p:spPr>
          <a:xfrm>
            <a:off x="9939129" y="472108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4445-518F-5F36-2BEC-39E2EB85A44F}"/>
              </a:ext>
            </a:extLst>
          </p:cNvPr>
          <p:cNvSpPr txBox="1"/>
          <p:nvPr/>
        </p:nvSpPr>
        <p:spPr>
          <a:xfrm>
            <a:off x="8312736" y="4944594"/>
            <a:ext cx="327210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</a:t>
            </a:r>
            <a:r>
              <a:rPr lang="en-US" dirty="0">
                <a:latin typeface="Times New Roman"/>
                <a:cs typeface="Times New Roman"/>
              </a:rPr>
              <a:t>  </a:t>
            </a:r>
            <a:r>
              <a:rPr lang="en-US" sz="2000" dirty="0">
                <a:latin typeface="Times New Roman"/>
                <a:cs typeface="Times New Roman"/>
              </a:rPr>
              <a:t>BY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           </a:t>
            </a:r>
            <a:r>
              <a:rPr lang="en-US" sz="2800" dirty="0">
                <a:latin typeface="Times New Roman"/>
                <a:cs typeface="Times New Roman"/>
              </a:rPr>
              <a:t>VISHALI 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24E5-9516-C153-06D6-4BE92FD3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47" y="756408"/>
            <a:ext cx="4853288" cy="90502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CONTENTS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9932-061D-B001-3A0F-C98D6202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89" y="1850884"/>
            <a:ext cx="5203451" cy="4849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>
                <a:latin typeface="Times New Roman"/>
                <a:cs typeface="Times New Roman"/>
              </a:rPr>
              <a:t>INTRODUCTION</a:t>
            </a:r>
            <a:endParaRPr lang="en-US" sz="2800"/>
          </a:p>
          <a:p>
            <a:pPr>
              <a:buFont typeface="Wingdings" charset="2"/>
              <a:buChar char="q"/>
            </a:pPr>
            <a:r>
              <a:rPr lang="en-US" sz="2800" dirty="0">
                <a:latin typeface="Times New Roman"/>
                <a:cs typeface="Times New Roman"/>
              </a:rPr>
              <a:t>MAIN CLASS</a:t>
            </a:r>
          </a:p>
          <a:p>
            <a:pPr lvl="2">
              <a:buFont typeface="Wingdings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INSERT</a:t>
            </a:r>
          </a:p>
          <a:p>
            <a:pPr lvl="2">
              <a:buFont typeface="Wingdings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DISPLAY</a:t>
            </a:r>
          </a:p>
          <a:p>
            <a:pPr lvl="2">
              <a:buFont typeface="Wingdings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SEARCH</a:t>
            </a:r>
          </a:p>
          <a:p>
            <a:pPr lvl="2">
              <a:buFont typeface="Wingdings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DELETE</a:t>
            </a:r>
          </a:p>
          <a:p>
            <a:pPr lvl="2">
              <a:buFont typeface="Wingdings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UPDATE</a:t>
            </a:r>
          </a:p>
          <a:p>
            <a:pPr>
              <a:buFont typeface="Wingdings" charset="2"/>
              <a:buChar char="q"/>
            </a:pPr>
            <a:r>
              <a:rPr lang="en-US" sz="2800" dirty="0">
                <a:latin typeface="Times New Roman"/>
                <a:cs typeface="Times New Roman"/>
              </a:rPr>
              <a:t>CONCLUSION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5A09-77A0-25F4-10E0-E5BCD168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INTRODUCTION 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96AC-A907-2E5E-45FB-299AD7AF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STUDENT MANAGEMENT SYSTEM IS A COMPUTERIZED SYSTEM USED TO STORE, RETRIEVE, UPDATE AND DELETE THE INFORMATION ABOUT THE STUDENTS.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THIS CAN BE ONLY ACCESSED BY THE ADMIN OR SYSTEM OPERATOR IN THE SCHOOL.THE DETAILS ARE NAME, ID, ATTENDANCE PERCENTAGE AND FEES DETAILS OF STUDENTS.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A PARTICULAR STUDENT DETAILS CAN BE ACCESSED USING THE ID OF THE STUDENT BECAUSE ID IS UNIQUE FOR EACH AND EVERY STUDENTS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7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B8F51-2762-3624-5EE3-C39CDD04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MAIN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CLASS: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E2-6B42-60C4-B5FE-7C470B59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472242"/>
            <a:ext cx="8217814" cy="50572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INSERT:</a:t>
            </a:r>
            <a:endParaRPr lang="en-US" dirty="0"/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THE DETAILS OF THE STUDENTS INSERTED FIRSTLY</a:t>
            </a:r>
            <a:endParaRPr lang="en-US" sz="2200" b="1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DISPLAY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DETAILS THAT ARE ALREADY INSERTED WILL BE SHOWN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SEARCH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USING THIS WE CAN SEARCH THE DETAILS OF A PARTICULAR STUDENT USING THE ID OF THE STUDENT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DELETE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IN THE SAME WAY UNWANTED DETAILS CAN BE DELETED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UPDATE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IF WE WANT TO UPDATE A MISTAKEN DETAILS OF A STUDENT CAN DONE BY THIS </a:t>
            </a:r>
          </a:p>
        </p:txBody>
      </p:sp>
    </p:spTree>
    <p:extLst>
      <p:ext uri="{BB962C8B-B14F-4D97-AF65-F5344CB8AC3E}">
        <p14:creationId xmlns:p14="http://schemas.microsoft.com/office/powerpoint/2010/main" val="36657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17E1B-35A4-110E-6855-A40BC5B1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CONCLUSION: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26-C6C1-3026-27C4-A9F972F5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00" y="2681440"/>
            <a:ext cx="10202916" cy="381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all" dirty="0">
                <a:latin typeface="Times New Roman"/>
                <a:ea typeface="+mn-lt"/>
                <a:cs typeface="+mn-lt"/>
              </a:rPr>
              <a:t>USING THE JAVA CODE COMPUTERIZED STUDENT DETAILS MANAGEMENT SYSTEM PROCESS IS PERFORMED.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Times New Roman"/>
              <a:cs typeface="Times New Roman"/>
            </a:endParaRPr>
          </a:p>
          <a:p>
            <a:r>
              <a:rPr lang="en-US" sz="2400" cap="all" dirty="0">
                <a:latin typeface="Times New Roman"/>
                <a:ea typeface="+mn-lt"/>
                <a:cs typeface="+mn-lt"/>
              </a:rPr>
              <a:t>ADMIN CAN PERFORM ALL THE OPERATIONS.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cap="all" dirty="0">
              <a:latin typeface="Times New Roman"/>
              <a:ea typeface="+mn-lt"/>
              <a:cs typeface="+mn-lt"/>
            </a:endParaRPr>
          </a:p>
          <a:p>
            <a:r>
              <a:rPr lang="en-US" sz="2400" cap="all" dirty="0">
                <a:latin typeface="Times New Roman"/>
                <a:ea typeface="+mn-lt"/>
                <a:cs typeface="+mn-lt"/>
              </a:rPr>
              <a:t>FINALLY ADMIN OR SYSTEM OPERATOR CAN PERFORM ALL THE OPERATIONS.</a:t>
            </a:r>
            <a:endParaRPr lang="en-US" sz="2400" cap="all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07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           CORE JAVA PROJECT</vt:lpstr>
      <vt:lpstr>CONTENTS:</vt:lpstr>
      <vt:lpstr>INTRODUCTION </vt:lpstr>
      <vt:lpstr>MAIN CLASS: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2022-11-28T04:46:57Z</dcterms:created>
  <dcterms:modified xsi:type="dcterms:W3CDTF">2022-11-29T04:03:31Z</dcterms:modified>
</cp:coreProperties>
</file>