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4" r:id="rId14"/>
    <p:sldId id="285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742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NI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ENCE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184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3106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334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0284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184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769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9055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0632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2024-03-28T17:07:00Z</dcterms:created>
  <dcterms:modified xsi:type="dcterms:W3CDTF">2024-09-19T08:01:03Z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8f26e3d5a63f44fca093af8ffed5116c</vt:lpwstr>
  </property>
  <property fmtid="{D5CDD505-2E9C-101B-9397-08002B2CF9AE}" pid="5" name="KSOProductBuildVer">
    <vt:lpwstr>1033-12.2.0.17562</vt:lpwstr>
  </property>
</Properties>
</file>