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sldIdLst>
    <p:sldId id="256" r:id="rId2"/>
    <p:sldId id="259" r:id="rId3"/>
    <p:sldId id="272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1200" y="38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KAMALI\Downloads\vishali.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[vishali.t.xlsx]Sheet2!PivotTable1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CLASSIFICATION</a:t>
            </a:r>
          </a:p>
        </c:rich>
      </c:tx>
      <c:layout>
        <c:manualLayout>
          <c:xMode val="edge"/>
          <c:yMode val="edge"/>
          <c:x val="0.27887695856199796"/>
          <c:y val="4.4254884806065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39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AE-4690-88D6-2A175EE08288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shade val="74000"/>
                      <a:satMod val="130000"/>
                      <a:lumMod val="90000"/>
                    </a:schemeClr>
                    <a:schemeClr val="accent2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AE-4690-88D6-2A175EE08288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shade val="74000"/>
                      <a:satMod val="130000"/>
                      <a:lumMod val="90000"/>
                    </a:schemeClr>
                    <a:schemeClr val="accent3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AE-4690-88D6-2A175EE08288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shade val="74000"/>
                      <a:satMod val="130000"/>
                      <a:lumMod val="90000"/>
                    </a:schemeClr>
                    <a:schemeClr val="accent4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FAE-4690-88D6-2A175EE08288}"/>
              </c:ext>
            </c:extLst>
          </c:dPt>
          <c:dPt>
            <c:idx val="4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5">
                      <a:shade val="74000"/>
                      <a:satMod val="130000"/>
                      <a:lumMod val="90000"/>
                    </a:schemeClr>
                    <a:schemeClr val="accent5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FAE-4690-88D6-2A175EE08288}"/>
              </c:ext>
            </c:extLst>
          </c:dPt>
          <c:dPt>
            <c:idx val="5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6">
                      <a:shade val="74000"/>
                      <a:satMod val="130000"/>
                      <a:lumMod val="90000"/>
                    </a:schemeClr>
                    <a:schemeClr val="accent6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FAE-4690-88D6-2A175EE08288}"/>
              </c:ext>
            </c:extLst>
          </c:dPt>
          <c:dLbls>
            <c:dLbl>
              <c:idx val="0"/>
              <c:layout>
                <c:manualLayout>
                  <c:x val="3.0857540347655268E-2"/>
                  <c:y val="-2.511951631046119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AE-4690-88D6-2A175EE08288}"/>
                </c:ext>
              </c:extLst>
            </c:dLbl>
            <c:dLbl>
              <c:idx val="1"/>
              <c:layout>
                <c:manualLayout>
                  <c:x val="6.4932743193965803E-2"/>
                  <c:y val="1.8861079865016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AE-4690-88D6-2A175EE08288}"/>
                </c:ext>
              </c:extLst>
            </c:dLbl>
            <c:dLbl>
              <c:idx val="2"/>
              <c:layout>
                <c:manualLayout>
                  <c:x val="-6.7287932479972501E-2"/>
                  <c:y val="9.908136482939626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AE-4690-88D6-2A175EE08288}"/>
                </c:ext>
              </c:extLst>
            </c:dLbl>
            <c:dLbl>
              <c:idx val="4"/>
              <c:layout>
                <c:manualLayout>
                  <c:x val="5.8164500559261034E-2"/>
                  <c:y val="9.18309430071240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AE-4690-88D6-2A175EE08288}"/>
                </c:ext>
              </c:extLst>
            </c:dLbl>
            <c:dLbl>
              <c:idx val="5"/>
              <c:layout>
                <c:manualLayout>
                  <c:x val="5.7413405889529534E-3"/>
                  <c:y val="-2.0521653543307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FAE-4690-88D6-2A175EE082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14</c:v>
                </c:pt>
                <c:pt idx="1">
                  <c:v>6</c:v>
                </c:pt>
                <c:pt idx="2">
                  <c:v>76</c:v>
                </c:pt>
                <c:pt idx="3">
                  <c:v>336</c:v>
                </c:pt>
                <c:pt idx="4">
                  <c:v>56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FAE-4690-88D6-2A175EE0828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9FAE-4690-88D6-2A175EE08288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shade val="74000"/>
                      <a:satMod val="130000"/>
                      <a:lumMod val="90000"/>
                    </a:schemeClr>
                    <a:schemeClr val="accent2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9FAE-4690-88D6-2A175EE08288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shade val="74000"/>
                      <a:satMod val="130000"/>
                      <a:lumMod val="90000"/>
                    </a:schemeClr>
                    <a:schemeClr val="accent3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9FAE-4690-88D6-2A175EE08288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shade val="74000"/>
                      <a:satMod val="130000"/>
                      <a:lumMod val="90000"/>
                    </a:schemeClr>
                    <a:schemeClr val="accent4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9FAE-4690-88D6-2A175EE08288}"/>
              </c:ext>
            </c:extLst>
          </c:dPt>
          <c:dPt>
            <c:idx val="4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5">
                      <a:shade val="74000"/>
                      <a:satMod val="130000"/>
                      <a:lumMod val="90000"/>
                    </a:schemeClr>
                    <a:schemeClr val="accent5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9FAE-4690-88D6-2A175EE08288}"/>
              </c:ext>
            </c:extLst>
          </c:dPt>
          <c:dPt>
            <c:idx val="5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6">
                      <a:shade val="74000"/>
                      <a:satMod val="130000"/>
                      <a:lumMod val="90000"/>
                    </a:schemeClr>
                    <a:schemeClr val="accent6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9FAE-4690-88D6-2A175EE082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</c:v>
                </c:pt>
                <c:pt idx="1">
                  <c:v>7</c:v>
                </c:pt>
                <c:pt idx="2">
                  <c:v>60</c:v>
                </c:pt>
                <c:pt idx="3">
                  <c:v>318</c:v>
                </c:pt>
                <c:pt idx="4">
                  <c:v>43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9FAE-4690-88D6-2A175EE08288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9FAE-4690-88D6-2A175EE08288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shade val="74000"/>
                      <a:satMod val="130000"/>
                      <a:lumMod val="90000"/>
                    </a:schemeClr>
                    <a:schemeClr val="accent2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9FAE-4690-88D6-2A175EE08288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shade val="74000"/>
                      <a:satMod val="130000"/>
                      <a:lumMod val="90000"/>
                    </a:schemeClr>
                    <a:schemeClr val="accent3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9FAE-4690-88D6-2A175EE08288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shade val="74000"/>
                      <a:satMod val="130000"/>
                      <a:lumMod val="90000"/>
                    </a:schemeClr>
                    <a:schemeClr val="accent4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9FAE-4690-88D6-2A175EE08288}"/>
              </c:ext>
            </c:extLst>
          </c:dPt>
          <c:dPt>
            <c:idx val="4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5">
                      <a:shade val="74000"/>
                      <a:satMod val="130000"/>
                      <a:lumMod val="90000"/>
                    </a:schemeClr>
                    <a:schemeClr val="accent5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9FAE-4690-88D6-2A175EE08288}"/>
              </c:ext>
            </c:extLst>
          </c:dPt>
          <c:dPt>
            <c:idx val="5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6">
                      <a:shade val="74000"/>
                      <a:satMod val="130000"/>
                      <a:lumMod val="90000"/>
                    </a:schemeClr>
                    <a:schemeClr val="accent6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9FAE-4690-88D6-2A175EE082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15</c:v>
                </c:pt>
                <c:pt idx="1">
                  <c:v>6</c:v>
                </c:pt>
                <c:pt idx="2">
                  <c:v>88</c:v>
                </c:pt>
                <c:pt idx="3">
                  <c:v>360</c:v>
                </c:pt>
                <c:pt idx="4">
                  <c:v>65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9FAE-4690-88D6-2A175EE0828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0694192" cy="756285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7595" y="1998083"/>
            <a:ext cx="6208424" cy="1671296"/>
          </a:xfrm>
        </p:spPr>
        <p:txBody>
          <a:bodyPr anchor="b">
            <a:noAutofit/>
          </a:bodyPr>
          <a:lstStyle>
            <a:lvl1pPr algn="ctr">
              <a:defRPr sz="5293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7595" y="3968156"/>
            <a:ext cx="6208424" cy="1519243"/>
          </a:xfrm>
        </p:spPr>
        <p:txBody>
          <a:bodyPr anchor="t">
            <a:normAutofit/>
          </a:bodyPr>
          <a:lstStyle>
            <a:lvl1pPr marL="0" indent="0" algn="ctr">
              <a:buNone/>
              <a:defRPr sz="2206">
                <a:solidFill>
                  <a:schemeClr val="tx1"/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3168" y="5574103"/>
            <a:ext cx="787359" cy="308116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7595" y="5574103"/>
            <a:ext cx="4753628" cy="308116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2474" y="5574103"/>
            <a:ext cx="483545" cy="308116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62073" y="3828104"/>
            <a:ext cx="59794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9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5310333"/>
            <a:ext cx="7950742" cy="624986"/>
          </a:xfrm>
        </p:spPr>
        <p:txBody>
          <a:bodyPr anchor="b">
            <a:normAutofit/>
          </a:bodyPr>
          <a:lstStyle>
            <a:lvl1pPr algn="ctr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0154" y="1139096"/>
            <a:ext cx="8293094" cy="370673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79" y="5935319"/>
            <a:ext cx="7950742" cy="54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2250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1000079"/>
            <a:ext cx="7950742" cy="3416251"/>
          </a:xfrm>
        </p:spPr>
        <p:txBody>
          <a:bodyPr anchor="ctr">
            <a:normAutofit/>
          </a:bodyPr>
          <a:lstStyle>
            <a:lvl1pPr algn="ctr">
              <a:defRPr sz="352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8" y="4715110"/>
            <a:ext cx="7950744" cy="1764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6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95094" y="4565719"/>
            <a:ext cx="77258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6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28" y="1083073"/>
            <a:ext cx="7484737" cy="2614320"/>
          </a:xfrm>
        </p:spPr>
        <p:txBody>
          <a:bodyPr anchor="ctr">
            <a:normAutofit/>
          </a:bodyPr>
          <a:lstStyle>
            <a:lvl1pPr algn="ctr">
              <a:defRPr sz="352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71345" y="3697393"/>
            <a:ext cx="6891300" cy="71893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85"/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6" y="4789805"/>
            <a:ext cx="7950746" cy="16899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6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  <p:sp>
        <p:nvSpPr>
          <p:cNvPr id="14" name="TextBox 13"/>
          <p:cNvSpPr txBox="1"/>
          <p:nvPr/>
        </p:nvSpPr>
        <p:spPr>
          <a:xfrm>
            <a:off x="993992" y="998413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79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26958" y="3118512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 algn="r"/>
            <a:r>
              <a:rPr lang="en-US" sz="79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95095" y="4565719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172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83" y="3648630"/>
            <a:ext cx="7950735" cy="1619760"/>
          </a:xfrm>
        </p:spPr>
        <p:txBody>
          <a:bodyPr anchor="b">
            <a:normAutofit/>
          </a:bodyPr>
          <a:lstStyle>
            <a:lvl1pPr algn="l">
              <a:defRPr sz="352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82" y="5268390"/>
            <a:ext cx="7950737" cy="94883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657920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234" y="1083073"/>
            <a:ext cx="7396933" cy="2474267"/>
          </a:xfrm>
        </p:spPr>
        <p:txBody>
          <a:bodyPr anchor="ctr">
            <a:normAutofit/>
          </a:bodyPr>
          <a:lstStyle>
            <a:lvl1pPr algn="ctr">
              <a:defRPr sz="352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376282" y="4013352"/>
            <a:ext cx="7950737" cy="97812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6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8" y="4995216"/>
            <a:ext cx="7950744" cy="1484559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2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  <p:sp>
        <p:nvSpPr>
          <p:cNvPr id="12" name="TextBox 11"/>
          <p:cNvSpPr txBox="1"/>
          <p:nvPr/>
        </p:nvSpPr>
        <p:spPr>
          <a:xfrm>
            <a:off x="1026843" y="98907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46012" y="2875744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495095" y="3781425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1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8" y="1083073"/>
            <a:ext cx="7950742" cy="25302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529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376282" y="3932682"/>
            <a:ext cx="7950737" cy="99829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6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9" y="4929858"/>
            <a:ext cx="7950742" cy="1549918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2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95099" y="3781425"/>
            <a:ext cx="772584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3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6278" y="2746066"/>
            <a:ext cx="7950744" cy="373371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95095" y="2596678"/>
            <a:ext cx="772584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05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3769" y="1000080"/>
            <a:ext cx="1893249" cy="54796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6281" y="1000080"/>
            <a:ext cx="5748415" cy="547969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03779" y="1000080"/>
            <a:ext cx="0" cy="547969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95094" y="2598431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259980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94" y="1810114"/>
            <a:ext cx="7713111" cy="2009828"/>
          </a:xfrm>
        </p:spPr>
        <p:txBody>
          <a:bodyPr anchor="b">
            <a:normAutofit/>
          </a:bodyPr>
          <a:lstStyle>
            <a:lvl1pPr algn="ctr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94" y="4118720"/>
            <a:ext cx="7713111" cy="1202044"/>
          </a:xfrm>
        </p:spPr>
        <p:txBody>
          <a:bodyPr anchor="t">
            <a:normAutofit/>
          </a:bodyPr>
          <a:lstStyle>
            <a:lvl1pPr marL="0" indent="0" algn="ctr">
              <a:buNone/>
              <a:defRPr sz="2647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95096" y="3969330"/>
            <a:ext cx="771310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495094" y="2598431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1009414"/>
            <a:ext cx="7950742" cy="1437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6279" y="2742793"/>
            <a:ext cx="3903091" cy="380159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247" y="2742793"/>
            <a:ext cx="3903091" cy="380159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06833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82" y="2931771"/>
            <a:ext cx="3903091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6282" y="3576598"/>
            <a:ext cx="3903091" cy="29848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8365" y="2931771"/>
            <a:ext cx="3903091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8365" y="3576598"/>
            <a:ext cx="3903091" cy="29848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495095" y="2596678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1009414"/>
            <a:ext cx="7950743" cy="1437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95095" y="2596678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260776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8" y="1531244"/>
            <a:ext cx="2966644" cy="1512570"/>
          </a:xfrm>
        </p:spPr>
        <p:txBody>
          <a:bodyPr anchor="b">
            <a:normAutofit/>
          </a:bodyPr>
          <a:lstStyle>
            <a:lvl1pPr algn="ctr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184" y="1083074"/>
            <a:ext cx="4508839" cy="539670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78" y="3342591"/>
            <a:ext cx="2966644" cy="2689018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495095" y="3211877"/>
            <a:ext cx="272900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8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8" y="2077448"/>
            <a:ext cx="4247658" cy="1512570"/>
          </a:xfrm>
        </p:spPr>
        <p:txBody>
          <a:bodyPr anchor="b">
            <a:normAutofit/>
          </a:bodyPr>
          <a:lstStyle>
            <a:lvl1pPr algn="ctr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61312" y="1139096"/>
            <a:ext cx="3425844" cy="528466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79" y="3590018"/>
            <a:ext cx="4247657" cy="201676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30711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0703302" cy="756285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6279" y="1009414"/>
            <a:ext cx="7950742" cy="14378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8" y="2746066"/>
            <a:ext cx="7950744" cy="3799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3773" y="6573143"/>
            <a:ext cx="1342853" cy="30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6279" y="6573143"/>
            <a:ext cx="5969624" cy="30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4495" y="6573143"/>
            <a:ext cx="462527" cy="30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28224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ctr" defTabSz="504200" rtl="0" eaLnBrk="1" latinLnBrk="0" hangingPunct="1">
        <a:spcBef>
          <a:spcPct val="0"/>
        </a:spcBef>
        <a:buNone/>
        <a:defRPr sz="4411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5125" indent="-315125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264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19325" indent="-315125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220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323525" indent="-315125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98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701676" indent="-189075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76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205876" indent="-189075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5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7731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5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2773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5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7815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5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2857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5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2155/129851273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8157" y="770391"/>
            <a:ext cx="5549265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2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z="2800" b="1" spc="5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800" b="1" spc="-5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</a:t>
            </a:r>
            <a:r>
              <a:rPr lang="en-US" sz="2800" b="1" spc="2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-5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EXCEL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864495" y="6639132"/>
            <a:ext cx="462527" cy="1761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spc="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394" y="6444996"/>
            <a:ext cx="66812" cy="1557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08100" y="3171825"/>
            <a:ext cx="8746725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sz="24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US" sz="2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VISHALI 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NO:</a:t>
            </a:r>
            <a:r>
              <a:rPr sz="24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3122</a:t>
            </a:r>
            <a:r>
              <a:rPr lang="en-US"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12887</a:t>
            </a:r>
            <a:r>
              <a:rPr sz="24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UNM14512022G13</a:t>
            </a:r>
            <a:r>
              <a:rPr lang="en-US"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endParaRPr lang="en-US" sz="2400" spc="-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2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DEPARTMENT:</a:t>
            </a:r>
            <a:r>
              <a:rPr sz="2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B.COM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(GENERAL)</a:t>
            </a:r>
            <a:endParaRPr lang="en-US" sz="2400" spc="-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COLLEGE:</a:t>
            </a:r>
            <a:r>
              <a:rPr sz="24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MAHALASHMI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WOMEN’S</a:t>
            </a:r>
            <a:r>
              <a:rPr sz="24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</a:t>
            </a:r>
            <a:r>
              <a:rPr sz="24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ARTS</a:t>
            </a:r>
            <a:r>
              <a:rPr sz="24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sz="24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516" y="6444996"/>
            <a:ext cx="67055" cy="1554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9535" y="1090182"/>
            <a:ext cx="2894330" cy="692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pc="-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9836" y="2562225"/>
            <a:ext cx="10783864" cy="4165243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ION</a:t>
            </a:r>
            <a:r>
              <a:rPr b="1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spc="-1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b="1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3384">
              <a:lnSpc>
                <a:spcPct val="100000"/>
              </a:lnSpc>
              <a:spcBef>
                <a:spcPts val="840"/>
              </a:spcBef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</a:t>
            </a:r>
            <a:r>
              <a:rPr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HYSTORICAL</a:t>
            </a:r>
            <a:r>
              <a:rPr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b="1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</a:t>
            </a:r>
            <a:r>
              <a:rPr b="1" spc="-1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b="1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3384">
              <a:lnSpc>
                <a:spcPct val="100000"/>
              </a:lnSpc>
              <a:spcBef>
                <a:spcPts val="850"/>
              </a:spcBef>
            </a:pP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b="1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b="1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b="1"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b="1" spc="-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TTI</a:t>
            </a:r>
            <a:r>
              <a:rPr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G: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3384">
              <a:lnSpc>
                <a:spcPct val="100000"/>
              </a:lnSpc>
              <a:spcBef>
                <a:spcPts val="850"/>
              </a:spcBef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</a:t>
            </a:r>
            <a:r>
              <a:rPr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</a:t>
            </a:r>
            <a:r>
              <a:rPr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</a:t>
            </a:r>
            <a:r>
              <a:rPr b="1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TABLES: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3384">
              <a:lnSpc>
                <a:spcPct val="100000"/>
              </a:lnSpc>
              <a:spcBef>
                <a:spcPts val="850"/>
              </a:spcBef>
            </a:pPr>
            <a:r>
              <a:rPr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SUMMARIZE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3089" y="6447328"/>
            <a:ext cx="203835" cy="15260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950" spc="5" dirty="0">
                <a:solidFill>
                  <a:srgbClr val="2D93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sz="95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190" y="1118940"/>
            <a:ext cx="215011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217" y="2790825"/>
            <a:ext cx="9414183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87045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262255" algn="l"/>
                <a:tab pos="262890" algn="l"/>
              </a:tabLst>
            </a:pPr>
            <a:r>
              <a:rPr sz="21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sz="2100" spc="-1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1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1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LOY</a:t>
            </a:r>
            <a:r>
              <a:rPr sz="21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1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1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1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1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21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1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100" spc="-2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100"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100"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 INFORM</a:t>
            </a: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sz="21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DECISIONS.</a:t>
            </a:r>
          </a:p>
          <a:p>
            <a:pPr marL="457200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</a:pPr>
            <a:endParaRPr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4965" marR="1015365" indent="-34290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262255" algn="l"/>
                <a:tab pos="262890" algn="l"/>
              </a:tabLst>
            </a:pP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UTILIZES</a:t>
            </a:r>
            <a:r>
              <a:rPr sz="21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</a:t>
            </a:r>
            <a:r>
              <a:rPr sz="2100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100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</a:t>
            </a:r>
            <a:r>
              <a:rPr sz="21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TRACKING, </a:t>
            </a:r>
            <a:r>
              <a:rPr sz="2100" spc="-50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</a:t>
            </a:r>
            <a:r>
              <a:rPr sz="210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VISUALIZATION.</a:t>
            </a:r>
            <a:endParaRPr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</a:pPr>
            <a:endParaRPr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4965" indent="-34290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262255" algn="l"/>
                <a:tab pos="262890" algn="l"/>
              </a:tabLst>
            </a:pP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CUSTOMAIZABLE</a:t>
            </a:r>
            <a:r>
              <a:rPr sz="21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</a:t>
            </a:r>
            <a:r>
              <a:rPr sz="21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</a:t>
            </a:r>
            <a:r>
              <a:rPr sz="21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ORGANIZATIONAL</a:t>
            </a:r>
            <a:r>
              <a:rPr sz="2100" spc="-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582" y="932815"/>
            <a:ext cx="2134235" cy="668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Trebuchet MS"/>
                <a:cs typeface="Trebuchet MS"/>
              </a:rPr>
              <a:t>R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-5" dirty="0">
                <a:latin typeface="Trebuchet MS"/>
                <a:cs typeface="Trebuchet MS"/>
              </a:rPr>
              <a:t>S</a:t>
            </a:r>
            <a:r>
              <a:rPr spc="-30" dirty="0">
                <a:latin typeface="Trebuchet MS"/>
                <a:cs typeface="Trebuchet MS"/>
              </a:rPr>
              <a:t>U</a:t>
            </a:r>
            <a:r>
              <a:rPr spc="-345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T</a:t>
            </a:r>
            <a:r>
              <a:rPr spc="5" dirty="0">
                <a:latin typeface="Trebuchet MS"/>
                <a:cs typeface="Trebuchet MS"/>
              </a:rPr>
              <a:t>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767720"/>
              </p:ext>
            </p:extLst>
          </p:nvPr>
        </p:nvGraphicFramePr>
        <p:xfrm>
          <a:off x="1384300" y="2714625"/>
          <a:ext cx="738921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746" y="885825"/>
            <a:ext cx="4339908" cy="692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15" dirty="0"/>
              <a:t>C</a:t>
            </a:r>
            <a:r>
              <a:rPr lang="en-IN" spc="5" dirty="0"/>
              <a:t>O</a:t>
            </a:r>
            <a:r>
              <a:rPr lang="en-IN" spc="20" dirty="0"/>
              <a:t>N</a:t>
            </a:r>
            <a:r>
              <a:rPr lang="en-IN" spc="-15" dirty="0"/>
              <a:t>C</a:t>
            </a:r>
            <a:r>
              <a:rPr lang="en-IN" spc="5" dirty="0"/>
              <a:t>L</a:t>
            </a:r>
            <a:r>
              <a:rPr lang="en-IN" spc="-25" dirty="0"/>
              <a:t>U</a:t>
            </a:r>
            <a:r>
              <a:rPr lang="en-IN" spc="5" dirty="0"/>
              <a:t>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638425"/>
            <a:ext cx="10893108" cy="4220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36470" algn="just">
              <a:lnSpc>
                <a:spcPct val="150000"/>
              </a:lnSpc>
              <a:spcBef>
                <a:spcPts val="100"/>
              </a:spcBef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EMPOWERS DATA DRIVEN DECISION MAKING ENHANCES  PERFORMANCE MANAGEMENT BOOSTS EMPLOYEE  ENGAGEMENT AND GROWTH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2236470" algn="just">
              <a:lnSpc>
                <a:spcPct val="150000"/>
              </a:lnSpc>
              <a:spcBef>
                <a:spcPts val="10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2236470" algn="just">
              <a:lnSpc>
                <a:spcPct val="150000"/>
              </a:lnSpc>
              <a:spcBef>
                <a:spcPts val="100"/>
              </a:spcBef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. 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LEVERAGING EXCEL FOR EMPLOYEE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ANALYSIS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ORGANIZATION.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2236470" algn="just">
              <a:lnSpc>
                <a:spcPct val="150000"/>
              </a:lnSpc>
              <a:spcBef>
                <a:spcPts val="100"/>
              </a:spcBef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2261870" algn="just">
              <a:lnSpc>
                <a:spcPct val="150700"/>
              </a:lnSpc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UNLOCK EMPLOYEE POTENTIAL DRIVE BUSINESSSUCESS  STAY COMPETITIVE IN THE MARKET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2261870" algn="just">
              <a:lnSpc>
                <a:spcPct val="1507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2261870" algn="just">
              <a:lnSpc>
                <a:spcPct val="150700"/>
              </a:lnSpc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4 .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   DATA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RIVE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NC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MANAGEMENT EMPOWER YOUR WORK FORCE TO  EXCEL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90B0C7-231C-E768-FDAA-2597986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IN" sz="4800" b="1" spc="-1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800" b="1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b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B4243-7C11-2655-1460-EC4F9348F8BF}"/>
              </a:ext>
            </a:extLst>
          </p:cNvPr>
          <p:cNvSpPr txBox="1"/>
          <p:nvPr/>
        </p:nvSpPr>
        <p:spPr>
          <a:xfrm>
            <a:off x="1765300" y="3581626"/>
            <a:ext cx="687219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z="4400" spc="-15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z="4400" spc="-235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4400" spc="-95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spc="-5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4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864495" y="6639132"/>
            <a:ext cx="462527" cy="1761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spc="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90B0C7-231C-E768-FDAA-2597986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1A270-02D9-A6B0-01D7-1F8395421FBC}"/>
              </a:ext>
            </a:extLst>
          </p:cNvPr>
          <p:cNvSpPr txBox="1"/>
          <p:nvPr/>
        </p:nvSpPr>
        <p:spPr>
          <a:xfrm>
            <a:off x="1308100" y="2867024"/>
            <a:ext cx="5351928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875">
              <a:lnSpc>
                <a:spcPct val="100200"/>
              </a:lnSpc>
              <a:spcBef>
                <a:spcPts val="100"/>
              </a:spcBef>
            </a:pPr>
            <a:r>
              <a:rPr lang="en-US" sz="240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1.Problem</a:t>
            </a:r>
            <a:r>
              <a:rPr lang="en-US" sz="2400" spc="-65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 </a:t>
            </a:r>
          </a:p>
          <a:p>
            <a:pPr marL="12700" marR="1285875">
              <a:lnSpc>
                <a:spcPct val="100200"/>
              </a:lnSpc>
              <a:spcBef>
                <a:spcPts val="100"/>
              </a:spcBef>
            </a:pPr>
            <a:r>
              <a:rPr lang="en-US" sz="2400" spc="-595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2.Project Overview </a:t>
            </a:r>
          </a:p>
          <a:p>
            <a:pPr marL="12700" marR="1285875">
              <a:lnSpc>
                <a:spcPct val="1002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3.End</a:t>
            </a:r>
            <a:r>
              <a:rPr lang="en-US" sz="2400" spc="2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200"/>
              </a:lnSpc>
              <a:spcBef>
                <a:spcPts val="10"/>
              </a:spcBef>
            </a:pPr>
            <a:r>
              <a:rPr lang="en-US" sz="240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4.Our</a:t>
            </a:r>
            <a:r>
              <a:rPr lang="en-US" sz="2400" spc="-3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2400" spc="-2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spc="-15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Proposition </a:t>
            </a:r>
          </a:p>
          <a:p>
            <a:pPr marL="12700" marR="5080">
              <a:lnSpc>
                <a:spcPct val="100200"/>
              </a:lnSpc>
              <a:spcBef>
                <a:spcPts val="10"/>
              </a:spcBef>
            </a:pPr>
            <a:r>
              <a:rPr lang="en-US" sz="2400" spc="-60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5.Dataset Description </a:t>
            </a:r>
            <a:r>
              <a:rPr lang="en-US" sz="2400" spc="5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 marR="5080">
              <a:lnSpc>
                <a:spcPct val="100200"/>
              </a:lnSpc>
              <a:spcBef>
                <a:spcPts val="10"/>
              </a:spcBef>
            </a:pPr>
            <a:r>
              <a:rPr lang="en-US" sz="240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6.Modelling Approach </a:t>
            </a:r>
            <a:r>
              <a:rPr lang="en-US" sz="2400" spc="5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 marR="5080">
              <a:lnSpc>
                <a:spcPct val="100200"/>
              </a:lnSpc>
              <a:spcBef>
                <a:spcPts val="10"/>
              </a:spcBef>
            </a:pPr>
            <a:r>
              <a:rPr lang="en-US" sz="240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7.Results and Discussion </a:t>
            </a:r>
            <a:r>
              <a:rPr lang="en-US" sz="2400" spc="5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 marR="5080">
              <a:lnSpc>
                <a:spcPct val="100200"/>
              </a:lnSpc>
              <a:spcBef>
                <a:spcPts val="10"/>
              </a:spcBef>
            </a:pPr>
            <a:r>
              <a:rPr lang="en-US" sz="2400" dirty="0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8.Conclusion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107A02-3530-9A8A-DA01-EA182F42D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90409" y="2883273"/>
            <a:ext cx="2897430" cy="28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0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2167" y="5477255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0812" y="400812"/>
                </a:moveTo>
                <a:lnTo>
                  <a:pt x="0" y="400812"/>
                </a:lnTo>
                <a:lnTo>
                  <a:pt x="0" y="0"/>
                </a:lnTo>
                <a:lnTo>
                  <a:pt x="400812" y="0"/>
                </a:lnTo>
                <a:lnTo>
                  <a:pt x="400812" y="400812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05828" y="3346703"/>
            <a:ext cx="2421890" cy="2856230"/>
            <a:chOff x="7005828" y="3346703"/>
            <a:chExt cx="2421890" cy="2856230"/>
          </a:xfrm>
        </p:grpSpPr>
        <p:sp>
          <p:nvSpPr>
            <p:cNvPr id="4" name="object 4"/>
            <p:cNvSpPr/>
            <p:nvPr/>
          </p:nvSpPr>
          <p:spPr>
            <a:xfrm>
              <a:off x="8202167" y="594512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496" y="158496"/>
                  </a:moveTo>
                  <a:lnTo>
                    <a:pt x="0" y="158496"/>
                  </a:lnTo>
                  <a:lnTo>
                    <a:pt x="0" y="0"/>
                  </a:lnTo>
                  <a:lnTo>
                    <a:pt x="158496" y="0"/>
                  </a:lnTo>
                  <a:lnTo>
                    <a:pt x="158496" y="158496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5828" y="3346703"/>
              <a:ext cx="2421635" cy="28559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55900" y="1266825"/>
            <a:ext cx="4939665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90775" algn="l"/>
              </a:tabLst>
            </a:pPr>
            <a:r>
              <a:rPr sz="37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	</a:t>
            </a:r>
            <a:r>
              <a:rPr sz="370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sz="3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864495" y="6639132"/>
            <a:ext cx="462527" cy="1761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spc="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394" y="6444996"/>
            <a:ext cx="66812" cy="1557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2028" y="2820961"/>
            <a:ext cx="5361305" cy="37578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12065" indent="-15113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163830" algn="l"/>
              </a:tabLst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 O</a:t>
            </a:r>
            <a:r>
              <a:rPr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63880" marR="10795" lvl="1" indent="-151130">
              <a:lnSpc>
                <a:spcPct val="150000"/>
              </a:lnSpc>
              <a:buFont typeface="Arial MT"/>
              <a:buChar char="•"/>
              <a:tabLst>
                <a:tab pos="564515" algn="l"/>
              </a:tabLst>
            </a:pP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OF </a:t>
            </a:r>
            <a:r>
              <a:rPr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PERFORMANCE </a:t>
            </a:r>
            <a:r>
              <a:rPr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TRENDS </a:t>
            </a:r>
            <a:r>
              <a:rPr spc="-3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COMPARISIONS</a:t>
            </a:r>
            <a:r>
              <a:rPr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CHART,</a:t>
            </a:r>
            <a:r>
              <a:rPr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DASHBOARD.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65200" marR="5080" lvl="2" indent="-151130">
              <a:lnSpc>
                <a:spcPct val="150700"/>
              </a:lnSpc>
              <a:buFont typeface="Arial MT"/>
              <a:buChar char="•"/>
              <a:tabLst>
                <a:tab pos="965835" algn="l"/>
              </a:tabLst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pc="-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-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 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DEPARTMENT,</a:t>
            </a:r>
            <a:r>
              <a:rPr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TEAM,</a:t>
            </a:r>
            <a:r>
              <a:rPr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1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2167" y="5477255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0812" y="400812"/>
                </a:moveTo>
                <a:lnTo>
                  <a:pt x="0" y="400812"/>
                </a:lnTo>
                <a:lnTo>
                  <a:pt x="0" y="0"/>
                </a:lnTo>
                <a:lnTo>
                  <a:pt x="400812" y="0"/>
                </a:lnTo>
                <a:lnTo>
                  <a:pt x="400812" y="400812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91044" y="3096767"/>
            <a:ext cx="3098800" cy="3340735"/>
            <a:chOff x="7591044" y="3096767"/>
            <a:chExt cx="3098800" cy="3340735"/>
          </a:xfrm>
        </p:grpSpPr>
        <p:sp>
          <p:nvSpPr>
            <p:cNvPr id="4" name="object 4"/>
            <p:cNvSpPr/>
            <p:nvPr/>
          </p:nvSpPr>
          <p:spPr>
            <a:xfrm>
              <a:off x="8202168" y="594512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496" y="158496"/>
                  </a:moveTo>
                  <a:lnTo>
                    <a:pt x="0" y="158496"/>
                  </a:lnTo>
                  <a:lnTo>
                    <a:pt x="0" y="0"/>
                  </a:lnTo>
                  <a:lnTo>
                    <a:pt x="158496" y="0"/>
                  </a:lnTo>
                  <a:lnTo>
                    <a:pt x="158496" y="158496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1044" y="3096767"/>
              <a:ext cx="3098291" cy="334060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9745" y="1343025"/>
            <a:ext cx="461391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19655" algn="l"/>
              </a:tabLst>
            </a:pPr>
            <a:r>
              <a:rPr sz="37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37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37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37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sz="37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7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7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37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37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37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7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RV</a:t>
            </a:r>
            <a:r>
              <a:rPr sz="37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7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7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endParaRPr sz="3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864495" y="6639132"/>
            <a:ext cx="462527" cy="1761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spc="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394" y="6444996"/>
            <a:ext cx="66812" cy="1557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7713" y="2642632"/>
            <a:ext cx="7172187" cy="309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6690" indent="-342900">
              <a:lnSpc>
                <a:spcPct val="1507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sz="2000" spc="3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</a:t>
            </a:r>
            <a:r>
              <a:rPr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sz="2000" spc="-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PRFORMERS,</a:t>
            </a:r>
            <a:r>
              <a:rPr sz="2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UNDERPERFORMER,</a:t>
            </a:r>
            <a:r>
              <a:rPr sz="2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sz="2000" spc="-3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1016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1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sz="2000" spc="-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sz="2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1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</a:pP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508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sz="2000" spc="3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z="2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MATIRIC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</a:t>
            </a:r>
            <a:r>
              <a:rPr sz="2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sz="2000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ANALYSIS.</a:t>
            </a:r>
            <a:endParaRPr lang="en-US" sz="2000" spc="-2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508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000" spc="-2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508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sz="2000" spc="48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TIO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sz="2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69" y="1543027"/>
            <a:ext cx="43897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8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8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8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8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8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RS?</a:t>
            </a:r>
            <a:endParaRPr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864495" y="6639132"/>
            <a:ext cx="462527" cy="1761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spc="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6185916"/>
            <a:ext cx="1912619" cy="4251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1745" y="2665632"/>
            <a:ext cx="8849909" cy="34251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14325" indent="-302260">
              <a:lnSpc>
                <a:spcPct val="100000"/>
              </a:lnSpc>
              <a:spcBef>
                <a:spcPts val="940"/>
              </a:spcBef>
              <a:buFont typeface="Palatino Linotype"/>
              <a:buChar char="✓"/>
              <a:tabLst>
                <a:tab pos="314325" algn="l"/>
                <a:tab pos="314960" algn="l"/>
              </a:tabLst>
            </a:pP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sz="2000" spc="-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MANAGERS</a:t>
            </a:r>
          </a:p>
          <a:p>
            <a:pPr marL="314325" indent="-302260">
              <a:lnSpc>
                <a:spcPct val="100000"/>
              </a:lnSpc>
              <a:spcBef>
                <a:spcPts val="840"/>
              </a:spcBef>
              <a:buFont typeface="Palatino Linotype"/>
              <a:buChar char="✓"/>
              <a:tabLst>
                <a:tab pos="314325" algn="l"/>
                <a:tab pos="314960" algn="l"/>
              </a:tabLst>
            </a:pP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2000" spc="-1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</a:p>
          <a:p>
            <a:pPr marL="314325" indent="-302260">
              <a:lnSpc>
                <a:spcPct val="100000"/>
              </a:lnSpc>
              <a:spcBef>
                <a:spcPts val="850"/>
              </a:spcBef>
              <a:buFont typeface="Palatino Linotype"/>
              <a:buChar char="✓"/>
              <a:tabLst>
                <a:tab pos="314325" algn="l"/>
                <a:tab pos="314960" algn="l"/>
              </a:tabLst>
            </a:pP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</a:t>
            </a:r>
            <a:r>
              <a:rPr sz="2000"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14325" indent="-302260">
              <a:lnSpc>
                <a:spcPct val="100000"/>
              </a:lnSpc>
              <a:spcBef>
                <a:spcPts val="840"/>
              </a:spcBef>
              <a:buFont typeface="Palatino Linotype"/>
              <a:buChar char="✓"/>
              <a:tabLst>
                <a:tab pos="314325" algn="l"/>
                <a:tab pos="314960" algn="l"/>
              </a:tabLst>
            </a:pP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14325" indent="-302260">
              <a:lnSpc>
                <a:spcPct val="100000"/>
              </a:lnSpc>
              <a:spcBef>
                <a:spcPts val="850"/>
              </a:spcBef>
              <a:buFont typeface="Palatino Linotype"/>
              <a:buChar char="✓"/>
              <a:tabLst>
                <a:tab pos="314325" algn="l"/>
                <a:tab pos="314960" algn="l"/>
              </a:tabLst>
            </a:pPr>
            <a:r>
              <a:rPr sz="2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TALENT</a:t>
            </a:r>
            <a:r>
              <a:rPr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sz="2000"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TEAMS</a:t>
            </a:r>
          </a:p>
          <a:p>
            <a:pPr marL="12700" marR="5080" indent="400685" algn="just">
              <a:lnSpc>
                <a:spcPct val="150400"/>
              </a:lnSpc>
              <a:spcBef>
                <a:spcPts val="5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sz="2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CONSIDERING THE </a:t>
            </a:r>
            <a:r>
              <a:rPr sz="2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sz="2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 </a:t>
            </a:r>
            <a:r>
              <a:rPr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END</a:t>
            </a:r>
            <a:r>
              <a:rPr lang="en-US" sz="2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USERS,</a:t>
            </a:r>
            <a:r>
              <a:rPr lang="en-US" sz="2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US" sz="200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z="2000" spc="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sz="20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sz="200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 EMPLOYEE </a:t>
            </a:r>
            <a:r>
              <a:rPr sz="200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</a:t>
            </a:r>
            <a:r>
              <a:rPr sz="200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sz="2000" spc="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EXCEL.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00" y="3095625"/>
            <a:ext cx="2363724" cy="28483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95705" y="1365504"/>
            <a:ext cx="830199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sz="315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sz="3150" spc="-3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315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15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sz="315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150" spc="-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sz="315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15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PROPOSITION</a:t>
            </a:r>
            <a:endParaRPr sz="31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864495" y="6639132"/>
            <a:ext cx="462527" cy="1761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spc="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394" y="6444996"/>
            <a:ext cx="66812" cy="1557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38182" y="2867000"/>
            <a:ext cx="462407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91440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16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</a:t>
            </a:r>
            <a:r>
              <a:rPr sz="16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z="1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q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913765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1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CUSTOMIZABLE</a:t>
            </a:r>
            <a:r>
              <a:rPr sz="1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q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sz="16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</a:t>
            </a:r>
            <a:r>
              <a:rPr sz="1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q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891540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sz="1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</a:t>
            </a:r>
            <a:r>
              <a:rPr sz="1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DECISION-MAKING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q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</a:t>
            </a:r>
            <a:r>
              <a:rPr sz="1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EMPLOYEE</a:t>
            </a:r>
            <a:r>
              <a:rPr sz="16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</a:t>
            </a:r>
            <a:endParaRPr lang="en-US" sz="1600" spc="-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spc="-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1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</a:t>
            </a: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z="16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q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sz="16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</a:t>
            </a:r>
            <a:r>
              <a:rPr sz="1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WORKFORCE</a:t>
            </a:r>
            <a:r>
              <a:rPr sz="1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62" y="1083936"/>
            <a:ext cx="8567138" cy="692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IN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3200" y="2714625"/>
            <a:ext cx="9220200" cy="4060086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940"/>
              </a:spcBef>
              <a:buFont typeface="Wingdings" panose="05000000000000000000" pitchFamily="2" charset="2"/>
              <a:buChar char="v"/>
              <a:tabLst>
                <a:tab pos="264795" algn="l"/>
              </a:tabLst>
            </a:pP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sz="2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sz="2400" spc="-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7815" indent="-285750">
              <a:lnSpc>
                <a:spcPct val="100000"/>
              </a:lnSpc>
              <a:spcBef>
                <a:spcPts val="840"/>
              </a:spcBef>
              <a:buFont typeface="Wingdings" panose="05000000000000000000" pitchFamily="2" charset="2"/>
              <a:buChar char="v"/>
              <a:tabLst>
                <a:tab pos="264795" algn="l"/>
              </a:tabLst>
            </a:pP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z="2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sz="24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7815" indent="-285750">
              <a:lnSpc>
                <a:spcPct val="100000"/>
              </a:lnSpc>
              <a:spcBef>
                <a:spcPts val="840"/>
              </a:spcBef>
              <a:buFont typeface="Wingdings" panose="05000000000000000000" pitchFamily="2" charset="2"/>
              <a:buChar char="v"/>
              <a:tabLst>
                <a:tab pos="264795" algn="l"/>
              </a:tabLst>
            </a:pPr>
            <a:r>
              <a:rPr sz="24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4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sz="24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sz="2400"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v"/>
            </a:pP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b="1" spc="-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spc="-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b="1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16965" lvl="1" indent="-301625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1116330" algn="l"/>
                <a:tab pos="1116965" algn="l"/>
              </a:tabLst>
            </a:pP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EMPLOYEER</a:t>
            </a:r>
            <a:r>
              <a:rPr sz="24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16965" lvl="1" indent="-30162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1116330" algn="l"/>
                <a:tab pos="1116965" algn="l"/>
              </a:tabLst>
            </a:pPr>
            <a:r>
              <a:rPr sz="24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16965" lvl="1" indent="-30162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1116330" algn="l"/>
                <a:tab pos="1116965" algn="l"/>
              </a:tabLst>
            </a:pPr>
            <a:r>
              <a:rPr sz="24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RATINGS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16965" lvl="1" indent="-30162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1116330" algn="l"/>
                <a:tab pos="1116965" algn="l"/>
              </a:tabLst>
            </a:pPr>
            <a:r>
              <a:rPr sz="2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151" y="3602227"/>
            <a:ext cx="2162555" cy="299770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7077" y="1330220"/>
            <a:ext cx="665734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37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7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"WOW"</a:t>
            </a:r>
            <a:r>
              <a:rPr sz="370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7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37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7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sz="37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7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sz="3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83089" y="6447328"/>
            <a:ext cx="203835" cy="15260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950" spc="5" dirty="0">
                <a:solidFill>
                  <a:srgbClr val="2D93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sz="95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7700" y="2790825"/>
            <a:ext cx="7718425" cy="3275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z="1400" b="1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TRACKING: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10160" indent="400685">
              <a:lnSpc>
                <a:spcPct val="100000"/>
              </a:lnSpc>
            </a:pPr>
            <a:r>
              <a:rPr sz="1400" spc="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EFFORTLESSLY</a:t>
            </a:r>
            <a:r>
              <a:rPr sz="1400" spc="1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</a:t>
            </a:r>
            <a:r>
              <a:rPr sz="1400" spc="1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sz="1400" spc="1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z="1400" spc="1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METRICS,</a:t>
            </a:r>
            <a:r>
              <a:rPr sz="1400" spc="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ELIMINATING </a:t>
            </a:r>
            <a:r>
              <a:rPr sz="1400" spc="-3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</a:t>
            </a:r>
            <a:r>
              <a:rPr sz="1400" spc="-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400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5440">
              <a:lnSpc>
                <a:spcPct val="100000"/>
              </a:lnSpc>
            </a:pP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400" b="1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1400"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b="1"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1400"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400" b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400"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400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5440" marR="35560" indent="400685">
              <a:lnSpc>
                <a:spcPct val="100000"/>
              </a:lnSpc>
            </a:pPr>
            <a:r>
              <a:rPr sz="1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sz="140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</a:t>
            </a:r>
            <a:r>
              <a:rPr sz="140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ISSUES</a:t>
            </a:r>
            <a:r>
              <a:rPr sz="14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sz="1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400" spc="-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ARISE, </a:t>
            </a:r>
            <a:r>
              <a:rPr sz="1400" spc="-3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ENABLING</a:t>
            </a:r>
            <a:r>
              <a:rPr sz="14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PROACTIVE </a:t>
            </a:r>
            <a:r>
              <a:rPr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INTERVENTIONS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5440">
              <a:lnSpc>
                <a:spcPct val="100000"/>
              </a:lnSpc>
            </a:pP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CUSTOMIZABLE</a:t>
            </a:r>
            <a:r>
              <a:rPr sz="1400"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z="1400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METRICS: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5440" marR="10160" indent="400685">
              <a:lnSpc>
                <a:spcPts val="1689"/>
              </a:lnSpc>
              <a:spcBef>
                <a:spcPts val="50"/>
              </a:spcBef>
            </a:pPr>
            <a:r>
              <a:rPr sz="1400" spc="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</a:t>
            </a:r>
            <a:r>
              <a:rPr sz="1400" spc="2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sz="1400" spc="2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400" spc="2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sz="1400" spc="2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GOALS,</a:t>
            </a:r>
            <a:r>
              <a:rPr sz="1400" spc="2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</a:t>
            </a:r>
            <a:r>
              <a:rPr sz="1400" spc="-3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RELEVANT</a:t>
            </a:r>
            <a:r>
              <a:rPr sz="14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z="1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MEASUEMENT.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16760">
              <a:lnSpc>
                <a:spcPct val="100000"/>
              </a:lnSpc>
              <a:spcBef>
                <a:spcPts val="5"/>
              </a:spcBef>
            </a:pPr>
            <a:r>
              <a:rPr sz="1400" b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1400" b="1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400" b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400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400" b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sz="1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G: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16760" marR="5080" indent="400685">
              <a:lnSpc>
                <a:spcPts val="1689"/>
              </a:lnSpc>
              <a:spcBef>
                <a:spcPts val="45"/>
              </a:spcBef>
            </a:pPr>
            <a:r>
              <a:rPr sz="1400" spc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sz="1400" spc="2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INSTANT</a:t>
            </a:r>
            <a:r>
              <a:rPr sz="1400" spc="2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REPORTS,</a:t>
            </a:r>
            <a:r>
              <a:rPr sz="1400" spc="2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FACILITATING</a:t>
            </a:r>
            <a:r>
              <a:rPr sz="1400" spc="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TIMELY </a:t>
            </a:r>
            <a:r>
              <a:rPr sz="1400" spc="-3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DECISION-MAKING.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495</Words>
  <Application>Microsoft Office PowerPoint</Application>
  <PresentationFormat>Custom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MT</vt:lpstr>
      <vt:lpstr>Calibri</vt:lpstr>
      <vt:lpstr>Garamond</vt:lpstr>
      <vt:lpstr>Palatino Linotype</vt:lpstr>
      <vt:lpstr>Trebuchet MS</vt:lpstr>
      <vt:lpstr>Wingdings</vt:lpstr>
      <vt:lpstr>Organic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SUMMARY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VIJI Employee_Data_Analysis_2.pptx</dc:title>
  <dc:creator>SUBRAMANI A</dc:creator>
  <cp:lastModifiedBy>kamali D</cp:lastModifiedBy>
  <cp:revision>1</cp:revision>
  <dcterms:created xsi:type="dcterms:W3CDTF">2024-08-29T13:53:42Z</dcterms:created>
  <dcterms:modified xsi:type="dcterms:W3CDTF">2024-08-29T14:42:52Z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LastSaved">
    <vt:filetime>2024-08-29T00:00:00Z</vt:filetime>
  </property>
</Properties>
</file>