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E87-28DF-4CCC-A5EA-58DD08CC2419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278F-7FE9-401F-B2CF-0104D7341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2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E87-28DF-4CCC-A5EA-58DD08CC2419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278F-7FE9-401F-B2CF-0104D7341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E87-28DF-4CCC-A5EA-58DD08CC2419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278F-7FE9-401F-B2CF-0104D7341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0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E87-28DF-4CCC-A5EA-58DD08CC2419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278F-7FE9-401F-B2CF-0104D7341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75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E87-28DF-4CCC-A5EA-58DD08CC2419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278F-7FE9-401F-B2CF-0104D7341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6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E87-28DF-4CCC-A5EA-58DD08CC2419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278F-7FE9-401F-B2CF-0104D7341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99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E87-28DF-4CCC-A5EA-58DD08CC2419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278F-7FE9-401F-B2CF-0104D7341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3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E87-28DF-4CCC-A5EA-58DD08CC2419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278F-7FE9-401F-B2CF-0104D7341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1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E87-28DF-4CCC-A5EA-58DD08CC2419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278F-7FE9-401F-B2CF-0104D7341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24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E87-28DF-4CCC-A5EA-58DD08CC2419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278F-7FE9-401F-B2CF-0104D7341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E87-28DF-4CCC-A5EA-58DD08CC2419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278F-7FE9-401F-B2CF-0104D7341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48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AE87-28DF-4CCC-A5EA-58DD08CC2419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278F-7FE9-401F-B2CF-0104D7341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/>
          <p:nvPr/>
        </p:nvCxnSpPr>
        <p:spPr>
          <a:xfrm flipH="1">
            <a:off x="3972909" y="2932331"/>
            <a:ext cx="4568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0016" y="382062"/>
            <a:ext cx="113511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+mj-lt"/>
              </a:rPr>
              <a:t>User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4445" y="388883"/>
            <a:ext cx="113511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+mj-lt"/>
              </a:rPr>
              <a:t>Selection Panel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7109" y="407276"/>
            <a:ext cx="113511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+mj-lt"/>
              </a:rPr>
              <a:t>Beverage Service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3304" y="388883"/>
            <a:ext cx="113511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+mj-lt"/>
              </a:rPr>
              <a:t>Beverages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7446" y="388883"/>
            <a:ext cx="113511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+mj-lt"/>
              </a:rPr>
              <a:t>Container service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6114" y="388883"/>
            <a:ext cx="1135117" cy="646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+mj-lt"/>
              </a:rPr>
              <a:t>Container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 flipH="1">
            <a:off x="687574" y="1028448"/>
            <a:ext cx="1" cy="5804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</p:cNvCxnSpPr>
          <p:nvPr/>
        </p:nvCxnSpPr>
        <p:spPr>
          <a:xfrm flipH="1">
            <a:off x="2232003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</p:cNvCxnSpPr>
          <p:nvPr/>
        </p:nvCxnSpPr>
        <p:spPr>
          <a:xfrm flipH="1">
            <a:off x="3854667" y="1053663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5320862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</p:cNvCxnSpPr>
          <p:nvPr/>
        </p:nvCxnSpPr>
        <p:spPr>
          <a:xfrm flipH="1">
            <a:off x="6925004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</p:cNvCxnSpPr>
          <p:nvPr/>
        </p:nvCxnSpPr>
        <p:spPr>
          <a:xfrm flipH="1">
            <a:off x="8493672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8052" y="1592318"/>
            <a:ext cx="121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Select Beverage</a:t>
            </a:r>
            <a:endParaRPr lang="en-IN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506718" y="1860332"/>
            <a:ext cx="12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Check availability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20862" y="2049517"/>
            <a:ext cx="235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Check availability</a:t>
            </a:r>
            <a:endParaRPr lang="en-IN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35162" y="2562999"/>
            <a:ext cx="235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Return status</a:t>
            </a:r>
            <a:endParaRPr lang="en-IN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823138" y="3263462"/>
            <a:ext cx="579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402520" y="3263463"/>
            <a:ext cx="0" cy="504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02520" y="3263463"/>
            <a:ext cx="81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Calculate amount</a:t>
            </a:r>
            <a:endParaRPr lang="en-IN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44921" y="3909793"/>
            <a:ext cx="30900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8052" y="3515711"/>
            <a:ext cx="133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Display amount and status</a:t>
            </a:r>
            <a:endParaRPr lang="en-IN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94690" y="4394059"/>
            <a:ext cx="115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Insert coin</a:t>
            </a:r>
            <a:endParaRPr lang="en-IN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905909" y="4578725"/>
            <a:ext cx="1383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Check amount</a:t>
            </a:r>
            <a:endParaRPr lang="en-IN" sz="1200" dirty="0"/>
          </a:p>
        </p:txBody>
      </p:sp>
      <p:sp>
        <p:nvSpPr>
          <p:cNvPr id="66" name="Rectangle 65"/>
          <p:cNvSpPr/>
          <p:nvPr/>
        </p:nvSpPr>
        <p:spPr>
          <a:xfrm>
            <a:off x="2211111" y="1781501"/>
            <a:ext cx="165539" cy="379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44921" y="1915482"/>
            <a:ext cx="14661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38499" y="1765735"/>
            <a:ext cx="141891" cy="45404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3783460" y="2761735"/>
            <a:ext cx="149773" cy="3633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376650" y="2238648"/>
            <a:ext cx="13873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289332" y="4900759"/>
            <a:ext cx="102477" cy="135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913788" y="4981903"/>
            <a:ext cx="1375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422726" y="2412124"/>
            <a:ext cx="126125" cy="3405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913788" y="2562999"/>
            <a:ext cx="45089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01349" y="4963933"/>
            <a:ext cx="122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Dispense product</a:t>
            </a:r>
            <a:endParaRPr lang="en-IN" sz="1200" dirty="0"/>
          </a:p>
        </p:txBody>
      </p:sp>
      <p:sp>
        <p:nvSpPr>
          <p:cNvPr id="87" name="Rectangle 86"/>
          <p:cNvSpPr/>
          <p:nvPr/>
        </p:nvSpPr>
        <p:spPr>
          <a:xfrm>
            <a:off x="3838902" y="2674433"/>
            <a:ext cx="134008" cy="5157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3870436" y="3586627"/>
            <a:ext cx="102473" cy="807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3913789" y="3767959"/>
            <a:ext cx="488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44920" y="4808484"/>
            <a:ext cx="3078218" cy="3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0728" y="4546459"/>
            <a:ext cx="135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Check amount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72909" y="5333265"/>
            <a:ext cx="1316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72909" y="5580991"/>
            <a:ext cx="2831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76256" y="5333265"/>
            <a:ext cx="126391" cy="1192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72909" y="4981903"/>
            <a:ext cx="12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 change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6" idx="1"/>
          </p:cNvCxnSpPr>
          <p:nvPr/>
        </p:nvCxnSpPr>
        <p:spPr>
          <a:xfrm flipH="1" flipV="1">
            <a:off x="3972909" y="5929304"/>
            <a:ext cx="29033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29138" y="6126061"/>
            <a:ext cx="2934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80112" y="533326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Adjust Container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938052" y="5817476"/>
            <a:ext cx="121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 change and product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67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/>
          <p:cNvCxnSpPr/>
          <p:nvPr/>
        </p:nvCxnSpPr>
        <p:spPr>
          <a:xfrm flipV="1">
            <a:off x="6570438" y="5516372"/>
            <a:ext cx="1338138" cy="15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957753" y="4591432"/>
            <a:ext cx="4172598" cy="28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29133" y="2235593"/>
            <a:ext cx="1302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66840" y="1736341"/>
            <a:ext cx="13972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180038" y="729237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42702" y="220718"/>
            <a:ext cx="1077687" cy="52881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+mj-lt"/>
              </a:rPr>
              <a:t>Selection panel</a:t>
            </a:r>
            <a:endParaRPr lang="en-IN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840" y="187771"/>
            <a:ext cx="1283883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Container</a:t>
            </a:r>
          </a:p>
          <a:p>
            <a:pPr algn="ctr"/>
            <a:r>
              <a:rPr lang="en-US" sz="1600" dirty="0" smtClean="0">
                <a:latin typeface="+mj-lt"/>
              </a:rPr>
              <a:t>Service</a:t>
            </a:r>
            <a:endParaRPr lang="en-IN" sz="1600" dirty="0">
              <a:latin typeface="+mj-lt"/>
            </a:endParaRPr>
          </a:p>
        </p:txBody>
      </p:sp>
      <p:cxnSp>
        <p:nvCxnSpPr>
          <p:cNvPr id="15" name="Straight Connector 14"/>
          <p:cNvCxnSpPr>
            <a:stCxn id="2" idx="2"/>
          </p:cNvCxnSpPr>
          <p:nvPr/>
        </p:nvCxnSpPr>
        <p:spPr>
          <a:xfrm flipH="1">
            <a:off x="893781" y="733425"/>
            <a:ext cx="45900" cy="5882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367363" y="830319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12097" y="783020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943026" y="708211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36717" y="155426"/>
            <a:ext cx="100933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Report</a:t>
            </a:r>
          </a:p>
          <a:p>
            <a:pPr algn="ctr"/>
            <a:r>
              <a:rPr lang="en-US" sz="1600" dirty="0" smtClean="0">
                <a:latin typeface="+mj-lt"/>
              </a:rPr>
              <a:t>Service</a:t>
            </a:r>
            <a:endParaRPr lang="en-IN" sz="1600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93460" y="155426"/>
            <a:ext cx="894964" cy="54639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+mj-lt"/>
              </a:rPr>
              <a:t>Report</a:t>
            </a:r>
            <a:endParaRPr lang="en-IN" sz="16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575085" y="761994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1340" y="2376210"/>
            <a:ext cx="106417" cy="3802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301808" y="1205558"/>
            <a:ext cx="113889" cy="4028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802350" y="1704264"/>
            <a:ext cx="106417" cy="3802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5131798" y="2204061"/>
            <a:ext cx="106417" cy="3802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04547" y="1252855"/>
            <a:ext cx="13972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0148" y="983980"/>
            <a:ext cx="1318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1.Container status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20134" y="1232373"/>
            <a:ext cx="127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check</a:t>
            </a:r>
          </a:p>
          <a:p>
            <a:r>
              <a:rPr lang="en-US" sz="1200" dirty="0" smtClean="0"/>
              <a:t>ContainerStatus()</a:t>
            </a:r>
            <a:endParaRPr lang="en-IN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931609" y="1736341"/>
            <a:ext cx="137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check</a:t>
            </a:r>
          </a:p>
          <a:p>
            <a:r>
              <a:rPr lang="en-US" sz="1200" dirty="0" smtClean="0"/>
              <a:t>AvailableCapacity()</a:t>
            </a:r>
            <a:endParaRPr lang="en-IN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981402" y="2506719"/>
            <a:ext cx="415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53671" y="2295988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available</a:t>
            </a:r>
          </a:p>
          <a:p>
            <a:r>
              <a:rPr lang="en-US" sz="1200" dirty="0" smtClean="0"/>
              <a:t>Capacity()</a:t>
            </a:r>
            <a:endParaRPr lang="en-IN" sz="1200" dirty="0"/>
          </a:p>
        </p:txBody>
      </p:sp>
      <p:sp>
        <p:nvSpPr>
          <p:cNvPr id="48" name="Rectangle 47"/>
          <p:cNvSpPr/>
          <p:nvPr/>
        </p:nvSpPr>
        <p:spPr>
          <a:xfrm>
            <a:off x="6534969" y="5018568"/>
            <a:ext cx="106417" cy="1424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1119340" y="2934544"/>
            <a:ext cx="1191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2.refillContainer</a:t>
            </a:r>
            <a:endParaRPr lang="en-IN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957756" y="3507380"/>
            <a:ext cx="4193748" cy="3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05282" y="3465328"/>
            <a:ext cx="957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refillStatus</a:t>
            </a:r>
            <a:r>
              <a:rPr lang="en-US" sz="1400" dirty="0" smtClean="0"/>
              <a:t>()</a:t>
            </a:r>
            <a:endParaRPr lang="en-IN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957756" y="3273852"/>
            <a:ext cx="41586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58748" y="3996112"/>
            <a:ext cx="129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3.Reset Container</a:t>
            </a:r>
            <a:endParaRPr lang="en-IN" sz="1200" dirty="0"/>
          </a:p>
        </p:txBody>
      </p:sp>
      <p:sp>
        <p:nvSpPr>
          <p:cNvPr id="70" name="Rectangle 69"/>
          <p:cNvSpPr/>
          <p:nvPr/>
        </p:nvSpPr>
        <p:spPr>
          <a:xfrm>
            <a:off x="2394996" y="4437544"/>
            <a:ext cx="1359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/>
          <p:cNvSpPr txBox="1"/>
          <p:nvPr/>
        </p:nvSpPr>
        <p:spPr>
          <a:xfrm>
            <a:off x="1127649" y="4402452"/>
            <a:ext cx="1179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 status</a:t>
            </a:r>
            <a:endParaRPr lang="en-IN" sz="12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969577" y="5219434"/>
            <a:ext cx="5565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043162" y="5866990"/>
            <a:ext cx="1359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Connector 84"/>
          <p:cNvCxnSpPr/>
          <p:nvPr/>
        </p:nvCxnSpPr>
        <p:spPr>
          <a:xfrm>
            <a:off x="8043163" y="5579445"/>
            <a:ext cx="490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533907" y="5579445"/>
            <a:ext cx="0" cy="44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4" idx="3"/>
          </p:cNvCxnSpPr>
          <p:nvPr/>
        </p:nvCxnSpPr>
        <p:spPr>
          <a:xfrm flipH="1">
            <a:off x="8179160" y="6020878"/>
            <a:ext cx="3547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989980" y="5316275"/>
            <a:ext cx="73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generate</a:t>
            </a:r>
          </a:p>
          <a:p>
            <a:r>
              <a:rPr lang="en-US" sz="1200" dirty="0" smtClean="0"/>
              <a:t>Report()</a:t>
            </a:r>
            <a:endParaRPr lang="en-IN" sz="1200" dirty="0"/>
          </a:p>
        </p:txBody>
      </p:sp>
      <p:sp>
        <p:nvSpPr>
          <p:cNvPr id="89" name="Rectangle 88"/>
          <p:cNvSpPr/>
          <p:nvPr/>
        </p:nvSpPr>
        <p:spPr>
          <a:xfrm>
            <a:off x="7926315" y="5437543"/>
            <a:ext cx="106417" cy="117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/>
          <p:cNvSpPr txBox="1"/>
          <p:nvPr/>
        </p:nvSpPr>
        <p:spPr>
          <a:xfrm>
            <a:off x="6737626" y="5219434"/>
            <a:ext cx="956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getReport</a:t>
            </a:r>
            <a:r>
              <a:rPr lang="en-US" sz="1200" dirty="0" smtClean="0"/>
              <a:t>()</a:t>
            </a:r>
            <a:endParaRPr lang="en-IN" sz="1200" dirty="0"/>
          </a:p>
        </p:txBody>
      </p:sp>
      <p:cxnSp>
        <p:nvCxnSpPr>
          <p:cNvPr id="95" name="Straight Arrow Connector 94"/>
          <p:cNvCxnSpPr>
            <a:stCxn id="89" idx="1"/>
          </p:cNvCxnSpPr>
          <p:nvPr/>
        </p:nvCxnSpPr>
        <p:spPr>
          <a:xfrm flipH="1" flipV="1">
            <a:off x="969577" y="6006688"/>
            <a:ext cx="6956738" cy="17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06693" y="5577871"/>
            <a:ext cx="1338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 Report()</a:t>
            </a:r>
            <a:endParaRPr lang="en-IN" sz="1200" dirty="0"/>
          </a:p>
        </p:txBody>
      </p:sp>
      <p:sp>
        <p:nvSpPr>
          <p:cNvPr id="3" name="Rectangle 2"/>
          <p:cNvSpPr/>
          <p:nvPr/>
        </p:nvSpPr>
        <p:spPr>
          <a:xfrm>
            <a:off x="386680" y="229946"/>
            <a:ext cx="1165794" cy="484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Customer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5715" y="187772"/>
            <a:ext cx="1131750" cy="547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Container</a:t>
            </a:r>
            <a:endParaRPr lang="en-US" sz="16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747" y="2132856"/>
            <a:ext cx="1019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 status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94712" y="2620676"/>
            <a:ext cx="1099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refillContainer</a:t>
            </a:r>
            <a:r>
              <a:rPr lang="en-US" sz="1200" dirty="0" smtClean="0"/>
              <a:t>()</a:t>
            </a:r>
            <a:endParaRPr lang="en-IN" sz="1200" dirty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05282" y="4745321"/>
            <a:ext cx="108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getReport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26" idx="3"/>
          </p:cNvCxnSpPr>
          <p:nvPr/>
        </p:nvCxnSpPr>
        <p:spPr>
          <a:xfrm flipV="1">
            <a:off x="957757" y="4273111"/>
            <a:ext cx="4158648" cy="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58747" y="4745321"/>
            <a:ext cx="1019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4.Get Report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571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82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Dharmendra Jalgaonkar</dc:creator>
  <cp:lastModifiedBy>Vishal Khandu Kumkar</cp:lastModifiedBy>
  <cp:revision>9</cp:revision>
  <dcterms:created xsi:type="dcterms:W3CDTF">2018-08-28T10:06:56Z</dcterms:created>
  <dcterms:modified xsi:type="dcterms:W3CDTF">2018-08-29T08:21:34Z</dcterms:modified>
</cp:coreProperties>
</file>