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15" r:id="rId6"/>
    <p:sldId id="302" r:id="rId7"/>
    <p:sldId id="327" r:id="rId8"/>
    <p:sldId id="328" r:id="rId9"/>
    <p:sldId id="329" r:id="rId10"/>
    <p:sldId id="330" r:id="rId11"/>
    <p:sldId id="331" r:id="rId12"/>
    <p:sldId id="332" r:id="rId13"/>
    <p:sldId id="33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C9B67-3A03-EC4C-ACCC-152A7AFC9E60}" v="8" dt="2023-01-05T06:33:05.870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6327" autoAdjust="0"/>
  </p:normalViewPr>
  <p:slideViewPr>
    <p:cSldViewPr snapToGrid="0">
      <p:cViewPr>
        <p:scale>
          <a:sx n="76" d="100"/>
          <a:sy n="76" d="100"/>
        </p:scale>
        <p:origin x="850" y="2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 Tripathi" userId="7a3ee10a-3b61-41fe-ac67-b165fb7d4208" providerId="ADAL" clId="{EA0AAF24-BC51-D946-A8F1-CDD5A9691C90}"/>
    <pc:docChg chg="delSld">
      <pc:chgData name="Kush Tripathi" userId="7a3ee10a-3b61-41fe-ac67-b165fb7d4208" providerId="ADAL" clId="{EA0AAF24-BC51-D946-A8F1-CDD5A9691C90}" dt="2023-01-05T07:29:23.581" v="1" actId="2696"/>
      <pc:docMkLst>
        <pc:docMk/>
      </pc:docMkLst>
      <pc:sldChg chg="del">
        <pc:chgData name="Kush Tripathi" userId="7a3ee10a-3b61-41fe-ac67-b165fb7d4208" providerId="ADAL" clId="{EA0AAF24-BC51-D946-A8F1-CDD5A9691C90}" dt="2023-01-05T07:29:23.579" v="0" actId="2696"/>
        <pc:sldMkLst>
          <pc:docMk/>
          <pc:sldMk cId="3401748718" sldId="304"/>
        </pc:sldMkLst>
      </pc:sldChg>
      <pc:sldMasterChg chg="delSldLayout">
        <pc:chgData name="Kush Tripathi" userId="7a3ee10a-3b61-41fe-ac67-b165fb7d4208" providerId="ADAL" clId="{EA0AAF24-BC51-D946-A8F1-CDD5A9691C90}" dt="2023-01-05T07:29:23.581" v="1" actId="2696"/>
        <pc:sldMasterMkLst>
          <pc:docMk/>
          <pc:sldMasterMk cId="3064259027" sldId="2147483747"/>
        </pc:sldMasterMkLst>
        <pc:sldLayoutChg chg="del">
          <pc:chgData name="Kush Tripathi" userId="7a3ee10a-3b61-41fe-ac67-b165fb7d4208" providerId="ADAL" clId="{EA0AAF24-BC51-D946-A8F1-CDD5A9691C90}" dt="2023-01-05T07:29:23.581" v="1" actId="2696"/>
          <pc:sldLayoutMkLst>
            <pc:docMk/>
            <pc:sldMasterMk cId="3064259027" sldId="2147483747"/>
            <pc:sldLayoutMk cId="1795884839" sldId="2147483769"/>
          </pc:sldLayoutMkLst>
        </pc:sldLayoutChg>
      </pc:sldMasterChg>
    </pc:docChg>
  </pc:docChgLst>
  <pc:docChgLst>
    <pc:chgData name="Khyati Chugh" userId="S::khyati@edunetfoundation.org::700a351f-f432-47f7-9b44-31f0ec9eb2e1" providerId="AD" clId="Web-{ED67BBC5-90FB-0B4C-ED85-F72C7BA7CE4A}"/>
    <pc:docChg chg="delSld">
      <pc:chgData name="Khyati Chugh" userId="S::khyati@edunetfoundation.org::700a351f-f432-47f7-9b44-31f0ec9eb2e1" providerId="AD" clId="Web-{ED67BBC5-90FB-0B4C-ED85-F72C7BA7CE4A}" dt="2022-06-06T12:10:26.221" v="0"/>
      <pc:docMkLst>
        <pc:docMk/>
      </pc:docMkLst>
      <pc:sldChg chg="del">
        <pc:chgData name="Khyati Chugh" userId="S::khyati@edunetfoundation.org::700a351f-f432-47f7-9b44-31f0ec9eb2e1" providerId="AD" clId="Web-{ED67BBC5-90FB-0B4C-ED85-F72C7BA7CE4A}" dt="2022-06-06T12:10:26.221" v="0"/>
        <pc:sldMkLst>
          <pc:docMk/>
          <pc:sldMk cId="3425610596" sldId="347"/>
        </pc:sldMkLst>
      </pc:sldChg>
    </pc:docChg>
  </pc:docChgLst>
  <pc:docChgLst>
    <pc:chgData name="Kush Tripathi" userId="7a3ee10a-3b61-41fe-ac67-b165fb7d4208" providerId="ADAL" clId="{0CBC9B67-3A03-EC4C-ACCC-152A7AFC9E60}"/>
    <pc:docChg chg="custSel modSld">
      <pc:chgData name="Kush Tripathi" userId="7a3ee10a-3b61-41fe-ac67-b165fb7d4208" providerId="ADAL" clId="{0CBC9B67-3A03-EC4C-ACCC-152A7AFC9E60}" dt="2023-01-05T06:41:55.831" v="35" actId="1076"/>
      <pc:docMkLst>
        <pc:docMk/>
      </pc:docMkLst>
      <pc:sldChg chg="modSp">
        <pc:chgData name="Kush Tripathi" userId="7a3ee10a-3b61-41fe-ac67-b165fb7d4208" providerId="ADAL" clId="{0CBC9B67-3A03-EC4C-ACCC-152A7AFC9E60}" dt="2023-01-05T06:32:20.936" v="6" actId="20577"/>
        <pc:sldMkLst>
          <pc:docMk/>
          <pc:sldMk cId="1604013440" sldId="338"/>
        </pc:sldMkLst>
        <pc:spChg chg="mod">
          <ac:chgData name="Kush Tripathi" userId="7a3ee10a-3b61-41fe-ac67-b165fb7d4208" providerId="ADAL" clId="{0CBC9B67-3A03-EC4C-ACCC-152A7AFC9E60}" dt="2023-01-05T06:32:20.936" v="6" actId="20577"/>
          <ac:spMkLst>
            <pc:docMk/>
            <pc:sldMk cId="1604013440" sldId="338"/>
            <ac:spMk id="4" creationId="{92056599-CDAA-4367-BEF8-31D6E32518C8}"/>
          </ac:spMkLst>
        </pc:spChg>
      </pc:sldChg>
      <pc:sldChg chg="addSp delSp modSp mod">
        <pc:chgData name="Kush Tripathi" userId="7a3ee10a-3b61-41fe-ac67-b165fb7d4208" providerId="ADAL" clId="{0CBC9B67-3A03-EC4C-ACCC-152A7AFC9E60}" dt="2023-01-05T06:41:55.831" v="35" actId="1076"/>
        <pc:sldMkLst>
          <pc:docMk/>
          <pc:sldMk cId="1086225493" sldId="339"/>
        </pc:sldMkLst>
        <pc:spChg chg="add del mod">
          <ac:chgData name="Kush Tripathi" userId="7a3ee10a-3b61-41fe-ac67-b165fb7d4208" providerId="ADAL" clId="{0CBC9B67-3A03-EC4C-ACCC-152A7AFC9E60}" dt="2023-01-05T06:41:18.062" v="24"/>
          <ac:spMkLst>
            <pc:docMk/>
            <pc:sldMk cId="1086225493" sldId="339"/>
            <ac:spMk id="2" creationId="{58673221-7D34-90B2-B599-F6B66171B89F}"/>
          </ac:spMkLst>
        </pc:spChg>
        <pc:spChg chg="mod">
          <ac:chgData name="Kush Tripathi" userId="7a3ee10a-3b61-41fe-ac67-b165fb7d4208" providerId="ADAL" clId="{0CBC9B67-3A03-EC4C-ACCC-152A7AFC9E60}" dt="2023-01-05T06:41:55.831" v="35" actId="1076"/>
          <ac:spMkLst>
            <pc:docMk/>
            <pc:sldMk cId="1086225493" sldId="339"/>
            <ac:spMk id="9" creationId="{E25373E9-1A26-4A40-9897-E42DE485D8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3/20/2023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690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IN" b="0" dirty="0">
                <a:solidFill>
                  <a:schemeClr val="tx1"/>
                </a:solidFill>
              </a:rPr>
              <a:t>Vishal Kumar</a:t>
            </a:r>
          </a:p>
          <a:p>
            <a:pPr algn="r"/>
            <a:r>
              <a:rPr lang="en-IN" b="0" dirty="0">
                <a:solidFill>
                  <a:schemeClr val="tx1"/>
                </a:solidFill>
              </a:rPr>
              <a:t>(Personal Portfolio Website)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/>
              <a:t>Student Name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A2D4FF-02C8-4A3C-B55A-0D2864190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888435"/>
            <a:ext cx="4014276" cy="3643457"/>
          </a:xfrm>
        </p:spPr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784871" y="1313917"/>
            <a:ext cx="4649123" cy="1255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u="sng" dirty="0">
                <a:solidFill>
                  <a:schemeClr val="accent2"/>
                </a:solidFill>
                <a:highlight>
                  <a:srgbClr val="FFFF00"/>
                </a:highlight>
              </a:rPr>
              <a:t> Video </a:t>
            </a:r>
            <a:r>
              <a:rPr lang="en-GB" sz="2400" u="sng" dirty="0">
                <a:solidFill>
                  <a:schemeClr val="accent2"/>
                </a:solidFill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sz="2400" u="sng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07091" y="1275371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TITLE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6ADBC-8531-276B-F79E-8569D69EAA79}"/>
              </a:ext>
            </a:extLst>
          </p:cNvPr>
          <p:cNvSpPr txBox="1"/>
          <p:nvPr/>
        </p:nvSpPr>
        <p:spPr>
          <a:xfrm>
            <a:off x="1122299" y="1783092"/>
            <a:ext cx="610262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PERSONAL PORTFOLIO </a:t>
            </a:r>
          </a:p>
          <a:p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WEBSITE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I have created a webpage in which included some points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Introduction page(Home)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About Me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Skills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Companies and employers have a problem to know about me for their need so create a personal portfolio website using HTML,CSS and BOOTSTRAP.</a:t>
            </a:r>
          </a:p>
          <a:p>
            <a:pPr>
              <a:lnSpc>
                <a:spcPct val="150000"/>
              </a:lnSpc>
            </a:pPr>
            <a:endParaRPr lang="en-IN" sz="2800" dirty="0"/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EA3D7-6665-4A1E-AD2A-C7390FB60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8611191" cy="3560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/>
              <a:t>I have created my personal portfolio </a:t>
            </a:r>
            <a:r>
              <a:rPr lang="en-IN" sz="2400" dirty="0" err="1"/>
              <a:t>website.I</a:t>
            </a:r>
            <a:r>
              <a:rPr lang="en-IN" sz="2400" dirty="0"/>
              <a:t> have created home page where I have created a section which will help to know end user about me and my work.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/>
              <a:t>Included in my personal portfolio website is </a:t>
            </a:r>
            <a:r>
              <a:rPr lang="en-IN" sz="2400" dirty="0" err="1"/>
              <a:t>Home,about</a:t>
            </a:r>
            <a:r>
              <a:rPr lang="en-IN" sz="2400" dirty="0"/>
              <a:t> and Skills.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E5EB-BCC3-4A2B-BDA0-76A75723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5" y="2651052"/>
            <a:ext cx="3810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/>
              <a:t>The viewers of my personal portfolio website who connect or hire me for some project on the basis of my skills will be end user.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5EF13-5896-46EB-BB79-8B43E62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0"/>
            <a:ext cx="2692912" cy="324392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7777" y="2275031"/>
            <a:ext cx="8438116" cy="3630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IN" sz="2400" dirty="0"/>
              <a:t>Created a home page in which I have given a section including my self and also including </a:t>
            </a:r>
            <a:r>
              <a:rPr lang="en-IN" sz="2400" dirty="0" err="1"/>
              <a:t>Home,About,Skills</a:t>
            </a:r>
            <a:r>
              <a:rPr lang="en-IN" sz="2400" dirty="0"/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YOUR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72B4C-C36A-4877-97D9-A53F2FA0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7"/>
          <a:stretch/>
        </p:blipFill>
        <p:spPr>
          <a:xfrm>
            <a:off x="64169" y="3383989"/>
            <a:ext cx="2465671" cy="342007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B3BDA-BF44-483E-A095-A0B81C73B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17032" y="1868237"/>
            <a:ext cx="8357936" cy="35571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/>
              <a:t>I have created in a web pages about me and hosted on </a:t>
            </a:r>
            <a:r>
              <a:rPr lang="en-IN" sz="2400" dirty="0" err="1"/>
              <a:t>Github</a:t>
            </a:r>
            <a:r>
              <a:rPr lang="en-IN" sz="2400" dirty="0"/>
              <a:t> so in any company contact me.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/>
              <a:t>I represented my data in my portfolio in the way that anyone can read about me in easy structure</a:t>
            </a:r>
            <a:r>
              <a:rPr lang="en-IN" sz="2400"/>
              <a:t>. 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5F5E87-B139-4D7C-98F2-C0BAF7E7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630432"/>
            <a:ext cx="8503921" cy="1414268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83BF4-5143-46D8-8653-78CB35A1F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164BE-2CBB-41DA-AE46-F2B63BB82E3B}"/>
              </a:ext>
            </a:extLst>
          </p:cNvPr>
          <p:cNvSpPr txBox="1"/>
          <p:nvPr/>
        </p:nvSpPr>
        <p:spPr>
          <a:xfrm>
            <a:off x="4146412" y="461559"/>
            <a:ext cx="3899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Teams cam add wireframes </a:t>
            </a:r>
          </a:p>
          <a:p>
            <a:endParaRPr lang="en-IN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5D79D81-53FA-4FDD-A597-C60845F8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6893"/>
            <a:ext cx="6177280" cy="830997"/>
          </a:xfrm>
        </p:spPr>
        <p:txBody>
          <a:bodyPr>
            <a:normAutofit/>
          </a:bodyPr>
          <a:lstStyle/>
          <a:p>
            <a:r>
              <a:rPr lang="en-GB" dirty="0"/>
              <a:t>MODELLING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0C493-787D-89B5-814D-0796B67EA693}"/>
              </a:ext>
            </a:extLst>
          </p:cNvPr>
          <p:cNvSpPr/>
          <p:nvPr/>
        </p:nvSpPr>
        <p:spPr>
          <a:xfrm>
            <a:off x="1267691" y="1808018"/>
            <a:ext cx="5569989" cy="477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0F4B8-0BE7-9DC8-8C9A-15E284925260}"/>
              </a:ext>
            </a:extLst>
          </p:cNvPr>
          <p:cNvSpPr/>
          <p:nvPr/>
        </p:nvSpPr>
        <p:spPr>
          <a:xfrm>
            <a:off x="1350818" y="1911927"/>
            <a:ext cx="5413664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DB5F8-6234-CA2F-D2E5-9062F4F08EA8}"/>
              </a:ext>
            </a:extLst>
          </p:cNvPr>
          <p:cNvSpPr/>
          <p:nvPr/>
        </p:nvSpPr>
        <p:spPr>
          <a:xfrm>
            <a:off x="1350818" y="2462645"/>
            <a:ext cx="5413664" cy="105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949AB-EB70-346D-1588-F551D4DE5CE8}"/>
              </a:ext>
            </a:extLst>
          </p:cNvPr>
          <p:cNvSpPr/>
          <p:nvPr/>
        </p:nvSpPr>
        <p:spPr>
          <a:xfrm>
            <a:off x="1350818" y="3626427"/>
            <a:ext cx="5413664" cy="105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C3DE1-75B1-B742-EA50-B318EB4B60AD}"/>
              </a:ext>
            </a:extLst>
          </p:cNvPr>
          <p:cNvSpPr/>
          <p:nvPr/>
        </p:nvSpPr>
        <p:spPr>
          <a:xfrm>
            <a:off x="1350818" y="4790209"/>
            <a:ext cx="5413664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36E28-4015-4E03-D29F-33BDD0BF4F0A}"/>
              </a:ext>
            </a:extLst>
          </p:cNvPr>
          <p:cNvSpPr/>
          <p:nvPr/>
        </p:nvSpPr>
        <p:spPr>
          <a:xfrm>
            <a:off x="1350818" y="5694218"/>
            <a:ext cx="5413664" cy="77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AE1E9B-64A4-6637-5387-6C870E5926AC}"/>
              </a:ext>
            </a:extLst>
          </p:cNvPr>
          <p:cNvSpPr/>
          <p:nvPr/>
        </p:nvSpPr>
        <p:spPr>
          <a:xfrm>
            <a:off x="3990109" y="2067791"/>
            <a:ext cx="301336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76B32-952C-2E68-C04B-A9A53A55CF82}"/>
              </a:ext>
            </a:extLst>
          </p:cNvPr>
          <p:cNvSpPr/>
          <p:nvPr/>
        </p:nvSpPr>
        <p:spPr>
          <a:xfrm>
            <a:off x="4561609" y="2067791"/>
            <a:ext cx="436418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26C2B-D4EF-8E1A-E33B-BDF5B4DA00B8}"/>
              </a:ext>
            </a:extLst>
          </p:cNvPr>
          <p:cNvSpPr/>
          <p:nvPr/>
        </p:nvSpPr>
        <p:spPr>
          <a:xfrm>
            <a:off x="5164282" y="2067791"/>
            <a:ext cx="425479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DD8E9-2EB0-4AC2-1D96-252071F25D49}"/>
              </a:ext>
            </a:extLst>
          </p:cNvPr>
          <p:cNvSpPr/>
          <p:nvPr/>
        </p:nvSpPr>
        <p:spPr>
          <a:xfrm>
            <a:off x="5756016" y="2067791"/>
            <a:ext cx="582439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6C4A6E-A9CB-1511-156B-2313073A6CF4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4057650" y="2462645"/>
            <a:ext cx="0" cy="105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65284B-1020-6FFB-C8CC-BF7B71A5F7FF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4057650" y="2462645"/>
            <a:ext cx="0" cy="1059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222C2B-44C6-1DB4-D24B-01706D9325A0}"/>
              </a:ext>
            </a:extLst>
          </p:cNvPr>
          <p:cNvCxnSpPr>
            <a:endCxn id="6" idx="2"/>
          </p:cNvCxnSpPr>
          <p:nvPr/>
        </p:nvCxnSpPr>
        <p:spPr>
          <a:xfrm>
            <a:off x="1350818" y="2462645"/>
            <a:ext cx="2706832" cy="1059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1453A-4EC7-BDC6-EFC6-AD80D6683974}"/>
              </a:ext>
            </a:extLst>
          </p:cNvPr>
          <p:cNvCxnSpPr>
            <a:endCxn id="6" idx="0"/>
          </p:cNvCxnSpPr>
          <p:nvPr/>
        </p:nvCxnSpPr>
        <p:spPr>
          <a:xfrm flipV="1">
            <a:off x="1350817" y="2462645"/>
            <a:ext cx="2706833" cy="1054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671400-6106-24E3-FF94-716E7E50760A}"/>
              </a:ext>
            </a:extLst>
          </p:cNvPr>
          <p:cNvCxnSpPr>
            <a:stCxn id="6" idx="0"/>
          </p:cNvCxnSpPr>
          <p:nvPr/>
        </p:nvCxnSpPr>
        <p:spPr>
          <a:xfrm>
            <a:off x="4057650" y="2462645"/>
            <a:ext cx="2623705" cy="966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C8A12A-24BD-BBAF-CC68-C25F38C71419}"/>
              </a:ext>
            </a:extLst>
          </p:cNvPr>
          <p:cNvCxnSpPr/>
          <p:nvPr/>
        </p:nvCxnSpPr>
        <p:spPr>
          <a:xfrm flipV="1">
            <a:off x="4057649" y="2457367"/>
            <a:ext cx="2623705" cy="1075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FF2BD0-89F4-43C9-EC52-9960E6579699}"/>
              </a:ext>
            </a:extLst>
          </p:cNvPr>
          <p:cNvCxnSpPr/>
          <p:nvPr/>
        </p:nvCxnSpPr>
        <p:spPr>
          <a:xfrm>
            <a:off x="3470564" y="3636818"/>
            <a:ext cx="0" cy="1069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628557-C474-55CB-AD53-B4B0B5B14AA1}"/>
              </a:ext>
            </a:extLst>
          </p:cNvPr>
          <p:cNvCxnSpPr/>
          <p:nvPr/>
        </p:nvCxnSpPr>
        <p:spPr>
          <a:xfrm>
            <a:off x="1350817" y="3636818"/>
            <a:ext cx="2119747" cy="1049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58BDF-641F-EC49-1F8D-4CD65DEB633A}"/>
              </a:ext>
            </a:extLst>
          </p:cNvPr>
          <p:cNvCxnSpPr/>
          <p:nvPr/>
        </p:nvCxnSpPr>
        <p:spPr>
          <a:xfrm flipV="1">
            <a:off x="1350816" y="3642096"/>
            <a:ext cx="2119747" cy="103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072FCA-6210-D5A5-7A92-1C96606625FE}"/>
              </a:ext>
            </a:extLst>
          </p:cNvPr>
          <p:cNvCxnSpPr/>
          <p:nvPr/>
        </p:nvCxnSpPr>
        <p:spPr>
          <a:xfrm>
            <a:off x="3470562" y="3642096"/>
            <a:ext cx="3210792" cy="103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F324CF-C4C7-53F7-52F9-896741E75964}"/>
              </a:ext>
            </a:extLst>
          </p:cNvPr>
          <p:cNvCxnSpPr>
            <a:cxnSpLocks/>
          </p:cNvCxnSpPr>
          <p:nvPr/>
        </p:nvCxnSpPr>
        <p:spPr>
          <a:xfrm flipH="1">
            <a:off x="3460173" y="3636818"/>
            <a:ext cx="3304309" cy="1059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02BF0C-A3B6-3907-BA11-B189C03BE16F}"/>
              </a:ext>
            </a:extLst>
          </p:cNvPr>
          <p:cNvCxnSpPr/>
          <p:nvPr/>
        </p:nvCxnSpPr>
        <p:spPr>
          <a:xfrm>
            <a:off x="2819082" y="4810265"/>
            <a:ext cx="0" cy="77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ABCA1A-B92B-7018-3B58-E628A6AC93C3}"/>
              </a:ext>
            </a:extLst>
          </p:cNvPr>
          <p:cNvCxnSpPr>
            <a:cxnSpLocks/>
          </p:cNvCxnSpPr>
          <p:nvPr/>
        </p:nvCxnSpPr>
        <p:spPr>
          <a:xfrm>
            <a:off x="4998026" y="4810265"/>
            <a:ext cx="1" cy="77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DA6241-65D7-7A0F-F0D3-E34CBABE41BC}"/>
              </a:ext>
            </a:extLst>
          </p:cNvPr>
          <p:cNvCxnSpPr/>
          <p:nvPr/>
        </p:nvCxnSpPr>
        <p:spPr>
          <a:xfrm>
            <a:off x="1350816" y="5688940"/>
            <a:ext cx="5330538" cy="782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BF2E5C-D19D-787D-E52B-29E97A7752A4}"/>
              </a:ext>
            </a:extLst>
          </p:cNvPr>
          <p:cNvCxnSpPr/>
          <p:nvPr/>
        </p:nvCxnSpPr>
        <p:spPr>
          <a:xfrm flipV="1">
            <a:off x="1350816" y="5704609"/>
            <a:ext cx="5413663" cy="762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79909B-179C-50D3-4340-05F49A66F262}"/>
              </a:ext>
            </a:extLst>
          </p:cNvPr>
          <p:cNvCxnSpPr/>
          <p:nvPr/>
        </p:nvCxnSpPr>
        <p:spPr>
          <a:xfrm>
            <a:off x="1350813" y="4816269"/>
            <a:ext cx="1468269" cy="74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56CD9D-34A9-CCE5-2D05-AD654E3D2F95}"/>
              </a:ext>
            </a:extLst>
          </p:cNvPr>
          <p:cNvCxnSpPr/>
          <p:nvPr/>
        </p:nvCxnSpPr>
        <p:spPr>
          <a:xfrm flipV="1">
            <a:off x="1350812" y="4807329"/>
            <a:ext cx="1468269" cy="765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52D176-CA44-5121-D44A-BE17B88B9B09}"/>
              </a:ext>
            </a:extLst>
          </p:cNvPr>
          <p:cNvCxnSpPr/>
          <p:nvPr/>
        </p:nvCxnSpPr>
        <p:spPr>
          <a:xfrm>
            <a:off x="2819080" y="4826660"/>
            <a:ext cx="2178944" cy="727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DEED14-1621-2D00-87AA-53B123F12F0C}"/>
              </a:ext>
            </a:extLst>
          </p:cNvPr>
          <p:cNvCxnSpPr/>
          <p:nvPr/>
        </p:nvCxnSpPr>
        <p:spPr>
          <a:xfrm flipV="1">
            <a:off x="2819078" y="4831212"/>
            <a:ext cx="2178945" cy="751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1D3C9F-DF34-E1F3-D5F7-985C00369E16}"/>
              </a:ext>
            </a:extLst>
          </p:cNvPr>
          <p:cNvCxnSpPr/>
          <p:nvPr/>
        </p:nvCxnSpPr>
        <p:spPr>
          <a:xfrm>
            <a:off x="4998022" y="4831212"/>
            <a:ext cx="1766457" cy="722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990BDB5-BB3C-A401-CC88-321633EEA27A}"/>
              </a:ext>
            </a:extLst>
          </p:cNvPr>
          <p:cNvCxnSpPr/>
          <p:nvPr/>
        </p:nvCxnSpPr>
        <p:spPr>
          <a:xfrm flipV="1">
            <a:off x="4998019" y="4807923"/>
            <a:ext cx="1766459" cy="76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16c05727-aa75-4e4a-9b5f-8a80a1165891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719</TotalTime>
  <Words>230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Student Name</vt:lpstr>
      <vt:lpstr>PROJECT TITLE </vt:lpstr>
      <vt:lpstr>AGENDA</vt:lpstr>
      <vt:lpstr>PROBLEM  STATEMENT</vt:lpstr>
      <vt:lpstr>PROJECT  OVERVIEW</vt:lpstr>
      <vt:lpstr>WHO ARE THE END USERS?</vt:lpstr>
      <vt:lpstr> YOUR SOLUTION AND ITS VALUE PROPOSITION</vt:lpstr>
      <vt:lpstr>THE WOW IN YOUR SOLUTION</vt:lpstr>
      <vt:lpstr>MODELLING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purab sharma</cp:lastModifiedBy>
  <cp:revision>73</cp:revision>
  <dcterms:created xsi:type="dcterms:W3CDTF">2021-07-11T13:13:15Z</dcterms:created>
  <dcterms:modified xsi:type="dcterms:W3CDTF">2023-03-20T14:11:24Z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