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9B67-3A03-EC4C-ACCC-152A7AFC9E60}" v="8" dt="2023-01-05T06:33:05.870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600" y="19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Chugh" userId="S::khyati@edunetfoundation.org::700a351f-f432-47f7-9b44-31f0ec9eb2e1" providerId="AD" clId="Web-{ED67BBC5-90FB-0B4C-ED85-F72C7BA7CE4A}"/>
    <pc:docChg chg="delSld">
      <pc:chgData name="Khyati Chugh" userId="S::khyati@edunetfoundation.org::700a351f-f432-47f7-9b44-31f0ec9eb2e1" providerId="AD" clId="Web-{ED67BBC5-90FB-0B4C-ED85-F72C7BA7CE4A}" dt="2022-06-06T12:10:26.221" v="0"/>
      <pc:docMkLst>
        <pc:docMk/>
      </pc:docMkLst>
      <pc:sldChg chg="del">
        <pc:chgData name="Khyati Chugh" userId="S::khyati@edunetfoundation.org::700a351f-f432-47f7-9b44-31f0ec9eb2e1" providerId="AD" clId="Web-{ED67BBC5-90FB-0B4C-ED85-F72C7BA7CE4A}" dt="2022-06-06T12:10:26.221" v="0"/>
        <pc:sldMkLst>
          <pc:docMk/>
          <pc:sldMk cId="3425610596" sldId="347"/>
        </pc:sldMkLst>
      </pc:sldChg>
    </pc:docChg>
  </pc:docChgLst>
  <pc:docChgLst>
    <pc:chgData name="Kush Tripathi" userId="7a3ee10a-3b61-41fe-ac67-b165fb7d4208" providerId="ADAL" clId="{0CBC9B67-3A03-EC4C-ACCC-152A7AFC9E60}"/>
    <pc:docChg chg="custSel modSld">
      <pc:chgData name="Kush Tripathi" userId="7a3ee10a-3b61-41fe-ac67-b165fb7d4208" providerId="ADAL" clId="{0CBC9B67-3A03-EC4C-ACCC-152A7AFC9E60}" dt="2023-01-05T06:41:55.831" v="35" actId="1076"/>
      <pc:docMkLst>
        <pc:docMk/>
      </pc:docMkLst>
      <pc:sldChg chg="modSp">
        <pc:chgData name="Kush Tripathi" userId="7a3ee10a-3b61-41fe-ac67-b165fb7d4208" providerId="ADAL" clId="{0CBC9B67-3A03-EC4C-ACCC-152A7AFC9E60}" dt="2023-01-05T06:32:20.936" v="6" actId="20577"/>
        <pc:sldMkLst>
          <pc:docMk/>
          <pc:sldMk cId="1604013440" sldId="338"/>
        </pc:sldMkLst>
        <pc:spChg chg="mod">
          <ac:chgData name="Kush Tripathi" userId="7a3ee10a-3b61-41fe-ac67-b165fb7d4208" providerId="ADAL" clId="{0CBC9B67-3A03-EC4C-ACCC-152A7AFC9E60}" dt="2023-01-05T06:32:20.936" v="6" actId="20577"/>
          <ac:spMkLst>
            <pc:docMk/>
            <pc:sldMk cId="1604013440" sldId="338"/>
            <ac:spMk id="4" creationId="{92056599-CDAA-4367-BEF8-31D6E32518C8}"/>
          </ac:spMkLst>
        </pc:spChg>
      </pc:sldChg>
      <pc:sldChg chg="addSp delSp modSp mod">
        <pc:chgData name="Kush Tripathi" userId="7a3ee10a-3b61-41fe-ac67-b165fb7d4208" providerId="ADAL" clId="{0CBC9B67-3A03-EC4C-ACCC-152A7AFC9E60}" dt="2023-01-05T06:41:55.831" v="35" actId="1076"/>
        <pc:sldMkLst>
          <pc:docMk/>
          <pc:sldMk cId="1086225493" sldId="339"/>
        </pc:sldMkLst>
        <pc:spChg chg="add del mod">
          <ac:chgData name="Kush Tripathi" userId="7a3ee10a-3b61-41fe-ac67-b165fb7d4208" providerId="ADAL" clId="{0CBC9B67-3A03-EC4C-ACCC-152A7AFC9E60}" dt="2023-01-05T06:41:18.062" v="24"/>
          <ac:spMkLst>
            <pc:docMk/>
            <pc:sldMk cId="1086225493" sldId="339"/>
            <ac:spMk id="2" creationId="{58673221-7D34-90B2-B599-F6B66171B89F}"/>
          </ac:spMkLst>
        </pc:spChg>
        <pc:spChg chg="mod">
          <ac:chgData name="Kush Tripathi" userId="7a3ee10a-3b61-41fe-ac67-b165fb7d4208" providerId="ADAL" clId="{0CBC9B67-3A03-EC4C-ACCC-152A7AFC9E60}" dt="2023-01-05T06:41:55.831" v="35" actId="1076"/>
          <ac:spMkLst>
            <pc:docMk/>
            <pc:sldMk cId="1086225493" sldId="339"/>
            <ac:spMk id="9" creationId="{E25373E9-1A26-4A40-9897-E42DE485D8E3}"/>
          </ac:spMkLst>
        </pc:spChg>
      </pc:sldChg>
    </pc:docChg>
  </pc:docChgLst>
  <pc:docChgLst>
    <pc:chgData name="Kush Tripathi" userId="7a3ee10a-3b61-41fe-ac67-b165fb7d4208" providerId="ADAL" clId="{EA0AAF24-BC51-D946-A8F1-CDD5A9691C90}"/>
    <pc:docChg chg="delSld">
      <pc:chgData name="Kush Tripathi" userId="7a3ee10a-3b61-41fe-ac67-b165fb7d4208" providerId="ADAL" clId="{EA0AAF24-BC51-D946-A8F1-CDD5A9691C90}" dt="2023-01-05T07:29:23.581" v="1" actId="2696"/>
      <pc:docMkLst>
        <pc:docMk/>
      </pc:docMkLst>
      <pc:sldChg chg="del">
        <pc:chgData name="Kush Tripathi" userId="7a3ee10a-3b61-41fe-ac67-b165fb7d4208" providerId="ADAL" clId="{EA0AAF24-BC51-D946-A8F1-CDD5A9691C90}" dt="2023-01-05T07:29:23.579" v="0" actId="2696"/>
        <pc:sldMkLst>
          <pc:docMk/>
          <pc:sldMk cId="3401748718" sldId="304"/>
        </pc:sldMkLst>
      </pc:sldChg>
      <pc:sldMasterChg chg="delSldLayout">
        <pc:chgData name="Kush Tripathi" userId="7a3ee10a-3b61-41fe-ac67-b165fb7d4208" providerId="ADAL" clId="{EA0AAF24-BC51-D946-A8F1-CDD5A9691C90}" dt="2023-01-05T07:29:23.581" v="1" actId="2696"/>
        <pc:sldMasterMkLst>
          <pc:docMk/>
          <pc:sldMasterMk cId="3064259027" sldId="2147483747"/>
        </pc:sldMasterMkLst>
        <pc:sldLayoutChg chg="del">
          <pc:chgData name="Kush Tripathi" userId="7a3ee10a-3b61-41fe-ac67-b165fb7d4208" providerId="ADAL" clId="{EA0AAF24-BC51-D946-A8F1-CDD5A9691C90}" dt="2023-01-05T07:29:23.581" v="1" actId="2696"/>
          <pc:sldLayoutMkLst>
            <pc:docMk/>
            <pc:sldMasterMk cId="3064259027" sldId="2147483747"/>
            <pc:sldLayoutMk cId="1795884839" sldId="214748376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1/5/23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1/5/23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69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Student Name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A2D4FF-02C8-4A3C-B55A-0D2864190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1533016" y="5582629"/>
            <a:ext cx="4649123" cy="1255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400" u="sng" dirty="0">
                <a:solidFill>
                  <a:schemeClr val="accent2"/>
                </a:solidFill>
                <a:highlight>
                  <a:srgbClr val="FFFF00"/>
                </a:highlight>
              </a:rPr>
              <a:t> Video </a:t>
            </a:r>
            <a:r>
              <a:rPr lang="en-GB" sz="2400" u="sng" dirty="0">
                <a:solidFill>
                  <a:schemeClr val="accent2"/>
                </a:solidFill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sz="2400" u="sng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07091" y="1275371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TITLE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64BE-2CBB-41DA-AE46-F2B63BB82E3B}"/>
              </a:ext>
            </a:extLst>
          </p:cNvPr>
          <p:cNvSpPr txBox="1"/>
          <p:nvPr/>
        </p:nvSpPr>
        <p:spPr>
          <a:xfrm>
            <a:off x="660400" y="1342255"/>
            <a:ext cx="389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Teams cam add wireframes </a:t>
            </a:r>
          </a:p>
          <a:p>
            <a:endParaRPr lang="en-IN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</TotalTime>
  <Words>41</Words>
  <Application>Microsoft Macintosh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Student Name</vt:lpstr>
      <vt:lpstr>PROJECT TITLE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Kush Tripathi</cp:lastModifiedBy>
  <cp:revision>68</cp:revision>
  <dcterms:created xsi:type="dcterms:W3CDTF">2021-07-11T13:13:15Z</dcterms:created>
  <dcterms:modified xsi:type="dcterms:W3CDTF">2023-01-05T07:29:27Z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