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Code Debugging: </a:t>
            </a:r>
            <a:r>
              <a:rPr lang="en-US" sz="2800" b="1" dirty="0"/>
              <a:t>Example Code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330925" y="1119835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Python code with 3 syntax errors: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6339840" y="1119835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Debugged code: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5" y="1593669"/>
            <a:ext cx="5556067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6191794" y="1593669"/>
            <a:ext cx="5669280" cy="496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FAAB-92F6-4D6E-9D5F-6D5E46EAAA46}"/>
              </a:ext>
            </a:extLst>
          </p:cNvPr>
          <p:cNvSpPr txBox="1"/>
          <p:nvPr/>
        </p:nvSpPr>
        <p:spPr>
          <a:xfrm>
            <a:off x="339629" y="1802674"/>
            <a:ext cx="5643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before both IF-ELSE functions"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countervariable = 125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(countervarable &lt; 100):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smaller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greater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(number &gt; 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positive number)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negative number")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after both of the IF-ELSE functions")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2CA0B-F2CC-5F0C-8504-15FC1D786D05}"/>
              </a:ext>
            </a:extLst>
          </p:cNvPr>
          <p:cNvSpPr txBox="1"/>
          <p:nvPr/>
        </p:nvSpPr>
        <p:spPr>
          <a:xfrm>
            <a:off x="6209219" y="1802674"/>
            <a:ext cx="60682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before both IF-ELSE functions")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countervariable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125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countervariable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print("Counter is smaller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print("This line is in the first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print("Counter is greater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print("This line is in the first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(number &gt; 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print("Number is a positive number")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print("This line is in the second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print("Number is a negative number")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print("This line is in the second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after both of the IF-ELSE functions")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281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Vishal Krishnan Muralikrishnan</cp:lastModifiedBy>
  <cp:revision>14</cp:revision>
  <dcterms:created xsi:type="dcterms:W3CDTF">2021-10-08T17:27:31Z</dcterms:created>
  <dcterms:modified xsi:type="dcterms:W3CDTF">2025-09-20T05:46:29Z</dcterms:modified>
</cp:coreProperties>
</file>