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1FEF76C-D9D0-426F-B4FB-C5EA43D8BABB}" v="4" dt="2020-06-28T19:05:15.612"/>
    <p1510:client id="{30CFF746-1261-4775-BF13-36202DD8A148}" v="1" dt="2020-06-28T19:16:37.973"/>
    <p1510:client id="{FAC40FD3-34BF-4103-9FE0-00FDDF9F1559}" v="149" dt="2020-06-28T19:17:29.5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yli Bapat" userId="S::t-sabapa@microsoft.com::d376ec78-6da6-45cd-b007-be329daeff74" providerId="AD" clId="Web-{30CFF746-1261-4775-BF13-36202DD8A148}"/>
    <pc:docChg chg="modSld">
      <pc:chgData name="Sayli Bapat" userId="S::t-sabapa@microsoft.com::d376ec78-6da6-45cd-b007-be329daeff74" providerId="AD" clId="Web-{30CFF746-1261-4775-BF13-36202DD8A148}" dt="2020-06-28T19:16:37.973" v="0" actId="1076"/>
      <pc:docMkLst>
        <pc:docMk/>
      </pc:docMkLst>
      <pc:sldChg chg="modSp">
        <pc:chgData name="Sayli Bapat" userId="S::t-sabapa@microsoft.com::d376ec78-6da6-45cd-b007-be329daeff74" providerId="AD" clId="Web-{30CFF746-1261-4775-BF13-36202DD8A148}" dt="2020-06-28T19:16:37.973" v="0" actId="1076"/>
        <pc:sldMkLst>
          <pc:docMk/>
          <pc:sldMk cId="42173422" sldId="260"/>
        </pc:sldMkLst>
        <pc:spChg chg="mod">
          <ac:chgData name="Sayli Bapat" userId="S::t-sabapa@microsoft.com::d376ec78-6da6-45cd-b007-be329daeff74" providerId="AD" clId="Web-{30CFF746-1261-4775-BF13-36202DD8A148}" dt="2020-06-28T19:16:37.973" v="0" actId="1076"/>
          <ac:spMkLst>
            <pc:docMk/>
            <pc:sldMk cId="42173422" sldId="260"/>
            <ac:spMk id="6" creationId="{502EB27B-B0F8-4EE2-9FDA-1D494DFACD00}"/>
          </ac:spMkLst>
        </pc:spChg>
      </pc:sldChg>
    </pc:docChg>
  </pc:docChgLst>
  <pc:docChgLst>
    <pc:chgData name="Jayanth Regatti" userId="acb05a31-591a-4fd3-9d03-70c0a66eac2c" providerId="ADAL" clId="{FAC40FD3-34BF-4103-9FE0-00FDDF9F1559}"/>
    <pc:docChg chg="undo redo custSel mod addSld delSld modSld">
      <pc:chgData name="Jayanth Regatti" userId="acb05a31-591a-4fd3-9d03-70c0a66eac2c" providerId="ADAL" clId="{FAC40FD3-34BF-4103-9FE0-00FDDF9F1559}" dt="2020-06-28T19:16:57.005" v="518" actId="1076"/>
      <pc:docMkLst>
        <pc:docMk/>
      </pc:docMkLst>
      <pc:sldChg chg="addSp delSp modSp mod">
        <pc:chgData name="Jayanth Regatti" userId="acb05a31-591a-4fd3-9d03-70c0a66eac2c" providerId="ADAL" clId="{FAC40FD3-34BF-4103-9FE0-00FDDF9F1559}" dt="2020-06-28T18:46:00.921" v="271" actId="14100"/>
        <pc:sldMkLst>
          <pc:docMk/>
          <pc:sldMk cId="950237652" sldId="257"/>
        </pc:sldMkLst>
        <pc:spChg chg="mod">
          <ac:chgData name="Jayanth Regatti" userId="acb05a31-591a-4fd3-9d03-70c0a66eac2c" providerId="ADAL" clId="{FAC40FD3-34BF-4103-9FE0-00FDDF9F1559}" dt="2020-06-28T18:45:46.590" v="268" actId="26606"/>
          <ac:spMkLst>
            <pc:docMk/>
            <pc:sldMk cId="950237652" sldId="257"/>
            <ac:spMk id="2" creationId="{89997EFA-0658-4942-A562-123D3A04090B}"/>
          </ac:spMkLst>
        </pc:spChg>
        <pc:spChg chg="mod">
          <ac:chgData name="Jayanth Regatti" userId="acb05a31-591a-4fd3-9d03-70c0a66eac2c" providerId="ADAL" clId="{FAC40FD3-34BF-4103-9FE0-00FDDF9F1559}" dt="2020-06-28T18:46:00.921" v="271" actId="14100"/>
          <ac:spMkLst>
            <pc:docMk/>
            <pc:sldMk cId="950237652" sldId="257"/>
            <ac:spMk id="3" creationId="{8C283972-BD65-45C2-9354-610734C5B922}"/>
          </ac:spMkLst>
        </pc:spChg>
        <pc:spChg chg="add del">
          <ac:chgData name="Jayanth Regatti" userId="acb05a31-591a-4fd3-9d03-70c0a66eac2c" providerId="ADAL" clId="{FAC40FD3-34BF-4103-9FE0-00FDDF9F1559}" dt="2020-06-28T18:45:46.603" v="269" actId="26606"/>
          <ac:spMkLst>
            <pc:docMk/>
            <pc:sldMk cId="950237652" sldId="257"/>
            <ac:spMk id="29" creationId="{4BC99CB9-DDAD-44A2-8A1C-E3AF4E72DF5C}"/>
          </ac:spMkLst>
        </pc:spChg>
        <pc:spChg chg="add del">
          <ac:chgData name="Jayanth Regatti" userId="acb05a31-591a-4fd3-9d03-70c0a66eac2c" providerId="ADAL" clId="{FAC40FD3-34BF-4103-9FE0-00FDDF9F1559}" dt="2020-06-28T18:45:46.603" v="269" actId="26606"/>
          <ac:spMkLst>
            <pc:docMk/>
            <pc:sldMk cId="950237652" sldId="257"/>
            <ac:spMk id="31" creationId="{64053CBF-3932-45FF-8285-EE5146085F3A}"/>
          </ac:spMkLst>
        </pc:spChg>
        <pc:spChg chg="add del">
          <ac:chgData name="Jayanth Regatti" userId="acb05a31-591a-4fd3-9d03-70c0a66eac2c" providerId="ADAL" clId="{FAC40FD3-34BF-4103-9FE0-00FDDF9F1559}" dt="2020-06-28T18:45:46.590" v="268" actId="26606"/>
          <ac:spMkLst>
            <pc:docMk/>
            <pc:sldMk cId="950237652" sldId="257"/>
            <ac:spMk id="48" creationId="{4BC99CB9-DDAD-44A2-8A1C-E3AF4E72DF5C}"/>
          </ac:spMkLst>
        </pc:spChg>
        <pc:spChg chg="add del">
          <ac:chgData name="Jayanth Regatti" userId="acb05a31-591a-4fd3-9d03-70c0a66eac2c" providerId="ADAL" clId="{FAC40FD3-34BF-4103-9FE0-00FDDF9F1559}" dt="2020-06-28T18:45:46.590" v="268" actId="26606"/>
          <ac:spMkLst>
            <pc:docMk/>
            <pc:sldMk cId="950237652" sldId="257"/>
            <ac:spMk id="50" creationId="{1561AEE4-4E38-4BAC-976D-E0DE523FC5D1}"/>
          </ac:spMkLst>
        </pc:spChg>
        <pc:spChg chg="add">
          <ac:chgData name="Jayanth Regatti" userId="acb05a31-591a-4fd3-9d03-70c0a66eac2c" providerId="ADAL" clId="{FAC40FD3-34BF-4103-9FE0-00FDDF9F1559}" dt="2020-06-28T18:45:46.603" v="269" actId="26606"/>
          <ac:spMkLst>
            <pc:docMk/>
            <pc:sldMk cId="950237652" sldId="257"/>
            <ac:spMk id="61" creationId="{4BC99CB9-DDAD-44A2-8A1C-E3AF4E72DF5C}"/>
          </ac:spMkLst>
        </pc:spChg>
        <pc:grpChg chg="add del">
          <ac:chgData name="Jayanth Regatti" userId="acb05a31-591a-4fd3-9d03-70c0a66eac2c" providerId="ADAL" clId="{FAC40FD3-34BF-4103-9FE0-00FDDF9F1559}" dt="2020-06-28T18:45:46.603" v="269" actId="26606"/>
          <ac:grpSpMkLst>
            <pc:docMk/>
            <pc:sldMk cId="950237652" sldId="257"/>
            <ac:grpSpMk id="33" creationId="{2E751C04-BEA6-446B-A678-9C74819EBD4C}"/>
          </ac:grpSpMkLst>
        </pc:grpChg>
        <pc:grpChg chg="add del">
          <ac:chgData name="Jayanth Regatti" userId="acb05a31-591a-4fd3-9d03-70c0a66eac2c" providerId="ADAL" clId="{FAC40FD3-34BF-4103-9FE0-00FDDF9F1559}" dt="2020-06-28T18:45:46.603" v="269" actId="26606"/>
          <ac:grpSpMkLst>
            <pc:docMk/>
            <pc:sldMk cId="950237652" sldId="257"/>
            <ac:grpSpMk id="39" creationId="{B63ACBA3-DEFD-4C6D-BBA0-64468FA99C2D}"/>
          </ac:grpSpMkLst>
        </pc:grpChg>
        <pc:grpChg chg="add del">
          <ac:chgData name="Jayanth Regatti" userId="acb05a31-591a-4fd3-9d03-70c0a66eac2c" providerId="ADAL" clId="{FAC40FD3-34BF-4103-9FE0-00FDDF9F1559}" dt="2020-06-28T18:45:46.590" v="268" actId="26606"/>
          <ac:grpSpMkLst>
            <pc:docMk/>
            <pc:sldMk cId="950237652" sldId="257"/>
            <ac:grpSpMk id="52" creationId="{F0BC676B-D19A-44DB-910A-0C0E6D433979}"/>
          </ac:grpSpMkLst>
        </pc:grpChg>
        <pc:grpChg chg="add">
          <ac:chgData name="Jayanth Regatti" userId="acb05a31-591a-4fd3-9d03-70c0a66eac2c" providerId="ADAL" clId="{FAC40FD3-34BF-4103-9FE0-00FDDF9F1559}" dt="2020-06-28T18:45:46.603" v="269" actId="26606"/>
          <ac:grpSpMkLst>
            <pc:docMk/>
            <pc:sldMk cId="950237652" sldId="257"/>
            <ac:grpSpMk id="62" creationId="{05545017-2445-4AB3-95A6-48F17C802612}"/>
          </ac:grpSpMkLst>
        </pc:grpChg>
        <pc:grpChg chg="add">
          <ac:chgData name="Jayanth Regatti" userId="acb05a31-591a-4fd3-9d03-70c0a66eac2c" providerId="ADAL" clId="{FAC40FD3-34BF-4103-9FE0-00FDDF9F1559}" dt="2020-06-28T18:45:46.603" v="269" actId="26606"/>
          <ac:grpSpMkLst>
            <pc:docMk/>
            <pc:sldMk cId="950237652" sldId="257"/>
            <ac:grpSpMk id="66" creationId="{06B7259D-F2AD-42FE-B984-6D1D74321C5D}"/>
          </ac:grpSpMkLst>
        </pc:grpChg>
      </pc:sldChg>
      <pc:sldChg chg="addSp delSp modSp mod setClrOvrMap">
        <pc:chgData name="Jayanth Regatti" userId="acb05a31-591a-4fd3-9d03-70c0a66eac2c" providerId="ADAL" clId="{FAC40FD3-34BF-4103-9FE0-00FDDF9F1559}" dt="2020-06-28T19:02:17.746" v="333" actId="26606"/>
        <pc:sldMkLst>
          <pc:docMk/>
          <pc:sldMk cId="3961152207" sldId="259"/>
        </pc:sldMkLst>
        <pc:spChg chg="mod">
          <ac:chgData name="Jayanth Regatti" userId="acb05a31-591a-4fd3-9d03-70c0a66eac2c" providerId="ADAL" clId="{FAC40FD3-34BF-4103-9FE0-00FDDF9F1559}" dt="2020-06-28T19:02:17.746" v="333" actId="26606"/>
          <ac:spMkLst>
            <pc:docMk/>
            <pc:sldMk cId="3961152207" sldId="259"/>
            <ac:spMk id="2" creationId="{1CF0FACD-2C16-46CF-AC84-87213F1C3F89}"/>
          </ac:spMkLst>
        </pc:spChg>
        <pc:spChg chg="mod">
          <ac:chgData name="Jayanth Regatti" userId="acb05a31-591a-4fd3-9d03-70c0a66eac2c" providerId="ADAL" clId="{FAC40FD3-34BF-4103-9FE0-00FDDF9F1559}" dt="2020-06-28T19:02:17.746" v="333" actId="26606"/>
          <ac:spMkLst>
            <pc:docMk/>
            <pc:sldMk cId="3961152207" sldId="259"/>
            <ac:spMk id="3" creationId="{7A1E298F-DC35-429D-BEE3-5C723F3F6727}"/>
          </ac:spMkLst>
        </pc:spChg>
        <pc:spChg chg="add del">
          <ac:chgData name="Jayanth Regatti" userId="acb05a31-591a-4fd3-9d03-70c0a66eac2c" providerId="ADAL" clId="{FAC40FD3-34BF-4103-9FE0-00FDDF9F1559}" dt="2020-06-28T19:02:17.746" v="333" actId="26606"/>
          <ac:spMkLst>
            <pc:docMk/>
            <pc:sldMk cId="3961152207" sldId="259"/>
            <ac:spMk id="17" creationId="{87BF42CA-AD55-48B4-8949-C4DCA60A6AEE}"/>
          </ac:spMkLst>
        </pc:spChg>
        <pc:spChg chg="add del">
          <ac:chgData name="Jayanth Regatti" userId="acb05a31-591a-4fd3-9d03-70c0a66eac2c" providerId="ADAL" clId="{FAC40FD3-34BF-4103-9FE0-00FDDF9F1559}" dt="2020-06-28T19:02:17.746" v="333" actId="26606"/>
          <ac:spMkLst>
            <pc:docMk/>
            <pc:sldMk cId="3961152207" sldId="259"/>
            <ac:spMk id="19" creationId="{66AE1D3D-3106-4CB2-AA7C-0C1642AC0F2E}"/>
          </ac:spMkLst>
        </pc:spChg>
        <pc:spChg chg="add del">
          <ac:chgData name="Jayanth Regatti" userId="acb05a31-591a-4fd3-9d03-70c0a66eac2c" providerId="ADAL" clId="{FAC40FD3-34BF-4103-9FE0-00FDDF9F1559}" dt="2020-06-28T19:02:11.914" v="331" actId="26606"/>
          <ac:spMkLst>
            <pc:docMk/>
            <pc:sldMk cId="3961152207" sldId="259"/>
            <ac:spMk id="31" creationId="{D3FFFA32-D9F4-4AF9-A025-CD128AC85E32}"/>
          </ac:spMkLst>
        </pc:spChg>
        <pc:spChg chg="add del">
          <ac:chgData name="Jayanth Regatti" userId="acb05a31-591a-4fd3-9d03-70c0a66eac2c" providerId="ADAL" clId="{FAC40FD3-34BF-4103-9FE0-00FDDF9F1559}" dt="2020-06-28T19:02:17.746" v="333" actId="26606"/>
          <ac:spMkLst>
            <pc:docMk/>
            <pc:sldMk cId="3961152207" sldId="259"/>
            <ac:spMk id="40" creationId="{18873D23-2DCF-4B31-A009-95721C06E8E1}"/>
          </ac:spMkLst>
        </pc:spChg>
        <pc:spChg chg="add del">
          <ac:chgData name="Jayanth Regatti" userId="acb05a31-591a-4fd3-9d03-70c0a66eac2c" providerId="ADAL" clId="{FAC40FD3-34BF-4103-9FE0-00FDDF9F1559}" dt="2020-06-28T19:02:17.746" v="333" actId="26606"/>
          <ac:spMkLst>
            <pc:docMk/>
            <pc:sldMk cId="3961152207" sldId="259"/>
            <ac:spMk id="41" creationId="{C13EF075-D4EF-4929-ADBC-91B27DA19955}"/>
          </ac:spMkLst>
        </pc:spChg>
        <pc:grpChg chg="add del">
          <ac:chgData name="Jayanth Regatti" userId="acb05a31-591a-4fd3-9d03-70c0a66eac2c" providerId="ADAL" clId="{FAC40FD3-34BF-4103-9FE0-00FDDF9F1559}" dt="2020-06-28T19:02:17.746" v="333" actId="26606"/>
          <ac:grpSpMkLst>
            <pc:docMk/>
            <pc:sldMk cId="3961152207" sldId="259"/>
            <ac:grpSpMk id="21" creationId="{0A31B6AF-B711-4CDB-8C2B-16E963DDC4C5}"/>
          </ac:grpSpMkLst>
        </pc:grpChg>
        <pc:grpChg chg="add del">
          <ac:chgData name="Jayanth Regatti" userId="acb05a31-591a-4fd3-9d03-70c0a66eac2c" providerId="ADAL" clId="{FAC40FD3-34BF-4103-9FE0-00FDDF9F1559}" dt="2020-06-28T19:02:11.914" v="331" actId="26606"/>
          <ac:grpSpMkLst>
            <pc:docMk/>
            <pc:sldMk cId="3961152207" sldId="259"/>
            <ac:grpSpMk id="33" creationId="{2823A416-999C-4FA3-A853-0AE48404B5D7}"/>
          </ac:grpSpMkLst>
        </pc:grpChg>
        <pc:grpChg chg="add del">
          <ac:chgData name="Jayanth Regatti" userId="acb05a31-591a-4fd3-9d03-70c0a66eac2c" providerId="ADAL" clId="{FAC40FD3-34BF-4103-9FE0-00FDDF9F1559}" dt="2020-06-28T19:02:17.746" v="333" actId="26606"/>
          <ac:grpSpMkLst>
            <pc:docMk/>
            <pc:sldMk cId="3961152207" sldId="259"/>
            <ac:grpSpMk id="42" creationId="{DAA26DFA-AAB2-4973-9C17-16D587C7B198}"/>
          </ac:grpSpMkLst>
        </pc:grpChg>
      </pc:sldChg>
      <pc:sldChg chg="addSp delSp modSp new mod setBg setClrOvrMap">
        <pc:chgData name="Jayanth Regatti" userId="acb05a31-591a-4fd3-9d03-70c0a66eac2c" providerId="ADAL" clId="{FAC40FD3-34BF-4103-9FE0-00FDDF9F1559}" dt="2020-06-28T19:16:57.005" v="518" actId="1076"/>
        <pc:sldMkLst>
          <pc:docMk/>
          <pc:sldMk cId="42173422" sldId="260"/>
        </pc:sldMkLst>
        <pc:spChg chg="del">
          <ac:chgData name="Jayanth Regatti" userId="acb05a31-591a-4fd3-9d03-70c0a66eac2c" providerId="ADAL" clId="{FAC40FD3-34BF-4103-9FE0-00FDDF9F1559}" dt="2020-06-28T19:09:06.549" v="389"/>
          <ac:spMkLst>
            <pc:docMk/>
            <pc:sldMk cId="42173422" sldId="260"/>
            <ac:spMk id="2" creationId="{CD1FA9C4-7476-45BD-9036-C16D5A8A03EA}"/>
          </ac:spMkLst>
        </pc:spChg>
        <pc:spChg chg="del">
          <ac:chgData name="Jayanth Regatti" userId="acb05a31-591a-4fd3-9d03-70c0a66eac2c" providerId="ADAL" clId="{FAC40FD3-34BF-4103-9FE0-00FDDF9F1559}" dt="2020-06-28T19:09:06.549" v="389"/>
          <ac:spMkLst>
            <pc:docMk/>
            <pc:sldMk cId="42173422" sldId="260"/>
            <ac:spMk id="3" creationId="{32F45A41-D3AE-48B1-BF72-41433354E232}"/>
          </ac:spMkLst>
        </pc:spChg>
        <pc:spChg chg="add mod">
          <ac:chgData name="Jayanth Regatti" userId="acb05a31-591a-4fd3-9d03-70c0a66eac2c" providerId="ADAL" clId="{FAC40FD3-34BF-4103-9FE0-00FDDF9F1559}" dt="2020-06-28T19:16:12.562" v="512" actId="26606"/>
          <ac:spMkLst>
            <pc:docMk/>
            <pc:sldMk cId="42173422" sldId="260"/>
            <ac:spMk id="4" creationId="{822A00EC-CB8E-4346-8A84-B6AF9DEB7C86}"/>
          </ac:spMkLst>
        </pc:spChg>
        <pc:spChg chg="add mod">
          <ac:chgData name="Jayanth Regatti" userId="acb05a31-591a-4fd3-9d03-70c0a66eac2c" providerId="ADAL" clId="{FAC40FD3-34BF-4103-9FE0-00FDDF9F1559}" dt="2020-06-28T19:16:47.160" v="516" actId="1076"/>
          <ac:spMkLst>
            <pc:docMk/>
            <pc:sldMk cId="42173422" sldId="260"/>
            <ac:spMk id="5" creationId="{CC4558B2-5FEF-43B2-A79A-CDCF63F858C3}"/>
          </ac:spMkLst>
        </pc:spChg>
        <pc:spChg chg="add mod">
          <ac:chgData name="Jayanth Regatti" userId="acb05a31-591a-4fd3-9d03-70c0a66eac2c" providerId="ADAL" clId="{FAC40FD3-34BF-4103-9FE0-00FDDF9F1559}" dt="2020-06-28T19:16:57.005" v="518" actId="1076"/>
          <ac:spMkLst>
            <pc:docMk/>
            <pc:sldMk cId="42173422" sldId="260"/>
            <ac:spMk id="6" creationId="{502EB27B-B0F8-4EE2-9FDA-1D494DFACD00}"/>
          </ac:spMkLst>
        </pc:spChg>
        <pc:spChg chg="add del">
          <ac:chgData name="Jayanth Regatti" userId="acb05a31-591a-4fd3-9d03-70c0a66eac2c" providerId="ADAL" clId="{FAC40FD3-34BF-4103-9FE0-00FDDF9F1559}" dt="2020-06-28T19:12:47.449" v="428" actId="26606"/>
          <ac:spMkLst>
            <pc:docMk/>
            <pc:sldMk cId="42173422" sldId="260"/>
            <ac:spMk id="11" creationId="{4C608BEB-860E-4094-8511-78603564A75E}"/>
          </ac:spMkLst>
        </pc:spChg>
        <pc:spChg chg="add del">
          <ac:chgData name="Jayanth Regatti" userId="acb05a31-591a-4fd3-9d03-70c0a66eac2c" providerId="ADAL" clId="{FAC40FD3-34BF-4103-9FE0-00FDDF9F1559}" dt="2020-06-28T19:12:50.264" v="430" actId="26606"/>
          <ac:spMkLst>
            <pc:docMk/>
            <pc:sldMk cId="42173422" sldId="260"/>
            <ac:spMk id="15" creationId="{8CA06CD6-90CA-4C45-856C-6771339E1E22}"/>
          </ac:spMkLst>
        </pc:spChg>
        <pc:spChg chg="add del">
          <ac:chgData name="Jayanth Regatti" userId="acb05a31-591a-4fd3-9d03-70c0a66eac2c" providerId="ADAL" clId="{FAC40FD3-34BF-4103-9FE0-00FDDF9F1559}" dt="2020-06-28T19:12:57.670" v="432" actId="26606"/>
          <ac:spMkLst>
            <pc:docMk/>
            <pc:sldMk cId="42173422" sldId="260"/>
            <ac:spMk id="18" creationId="{1E214AA7-F028-4A0D-8698-61AEC754D1BC}"/>
          </ac:spMkLst>
        </pc:spChg>
        <pc:spChg chg="add del">
          <ac:chgData name="Jayanth Regatti" userId="acb05a31-591a-4fd3-9d03-70c0a66eac2c" providerId="ADAL" clId="{FAC40FD3-34BF-4103-9FE0-00FDDF9F1559}" dt="2020-06-28T19:12:59.236" v="434" actId="26606"/>
          <ac:spMkLst>
            <pc:docMk/>
            <pc:sldMk cId="42173422" sldId="260"/>
            <ac:spMk id="21" creationId="{10F24D38-B79E-44B4-830E-043F45D96DC2}"/>
          </ac:spMkLst>
        </pc:spChg>
        <pc:spChg chg="add del">
          <ac:chgData name="Jayanth Regatti" userId="acb05a31-591a-4fd3-9d03-70c0a66eac2c" providerId="ADAL" clId="{FAC40FD3-34BF-4103-9FE0-00FDDF9F1559}" dt="2020-06-28T19:13:00.943" v="436" actId="26606"/>
          <ac:spMkLst>
            <pc:docMk/>
            <pc:sldMk cId="42173422" sldId="260"/>
            <ac:spMk id="24" creationId="{1E214AA7-F028-4A0D-8698-61AEC754D1BC}"/>
          </ac:spMkLst>
        </pc:spChg>
        <pc:spChg chg="add del">
          <ac:chgData name="Jayanth Regatti" userId="acb05a31-591a-4fd3-9d03-70c0a66eac2c" providerId="ADAL" clId="{FAC40FD3-34BF-4103-9FE0-00FDDF9F1559}" dt="2020-06-28T19:13:05.737" v="438" actId="26606"/>
          <ac:spMkLst>
            <pc:docMk/>
            <pc:sldMk cId="42173422" sldId="260"/>
            <ac:spMk id="27" creationId="{E35A04CF-97D4-4FF7-B359-C546B1F62E54}"/>
          </ac:spMkLst>
        </pc:spChg>
        <pc:spChg chg="add del">
          <ac:chgData name="Jayanth Regatti" userId="acb05a31-591a-4fd3-9d03-70c0a66eac2c" providerId="ADAL" clId="{FAC40FD3-34BF-4103-9FE0-00FDDF9F1559}" dt="2020-06-28T19:13:05.737" v="438" actId="26606"/>
          <ac:spMkLst>
            <pc:docMk/>
            <pc:sldMk cId="42173422" sldId="260"/>
            <ac:spMk id="28" creationId="{1DE7243B-5109-444B-8FAF-7437C66BC0E9}"/>
          </ac:spMkLst>
        </pc:spChg>
        <pc:spChg chg="add del">
          <ac:chgData name="Jayanth Regatti" userId="acb05a31-591a-4fd3-9d03-70c0a66eac2c" providerId="ADAL" clId="{FAC40FD3-34BF-4103-9FE0-00FDDF9F1559}" dt="2020-06-28T19:13:05.737" v="438" actId="26606"/>
          <ac:spMkLst>
            <pc:docMk/>
            <pc:sldMk cId="42173422" sldId="260"/>
            <ac:spMk id="29" creationId="{4C5D6221-DA7B-4611-AA26-7D8E349FDE96}"/>
          </ac:spMkLst>
        </pc:spChg>
        <pc:spChg chg="add del">
          <ac:chgData name="Jayanth Regatti" userId="acb05a31-591a-4fd3-9d03-70c0a66eac2c" providerId="ADAL" clId="{FAC40FD3-34BF-4103-9FE0-00FDDF9F1559}" dt="2020-06-28T19:13:07.338" v="440" actId="26606"/>
          <ac:spMkLst>
            <pc:docMk/>
            <pc:sldMk cId="42173422" sldId="260"/>
            <ac:spMk id="31" creationId="{428D436F-9ACD-4C92-AFC8-C934C527A6A4}"/>
          </ac:spMkLst>
        </pc:spChg>
        <pc:spChg chg="add del">
          <ac:chgData name="Jayanth Regatti" userId="acb05a31-591a-4fd3-9d03-70c0a66eac2c" providerId="ADAL" clId="{FAC40FD3-34BF-4103-9FE0-00FDDF9F1559}" dt="2020-06-28T19:13:07.338" v="440" actId="26606"/>
          <ac:spMkLst>
            <pc:docMk/>
            <pc:sldMk cId="42173422" sldId="260"/>
            <ac:spMk id="32" creationId="{090538E0-A884-4E60-A6AB-77D830E2FCED}"/>
          </ac:spMkLst>
        </pc:spChg>
        <pc:spChg chg="add del">
          <ac:chgData name="Jayanth Regatti" userId="acb05a31-591a-4fd3-9d03-70c0a66eac2c" providerId="ADAL" clId="{FAC40FD3-34BF-4103-9FE0-00FDDF9F1559}" dt="2020-06-28T19:13:07.338" v="440" actId="26606"/>
          <ac:spMkLst>
            <pc:docMk/>
            <pc:sldMk cId="42173422" sldId="260"/>
            <ac:spMk id="33" creationId="{DB0D7DD0-1C67-4D4C-9E06-678233DB8468}"/>
          </ac:spMkLst>
        </pc:spChg>
        <pc:spChg chg="add del">
          <ac:chgData name="Jayanth Regatti" userId="acb05a31-591a-4fd3-9d03-70c0a66eac2c" providerId="ADAL" clId="{FAC40FD3-34BF-4103-9FE0-00FDDF9F1559}" dt="2020-06-28T19:13:09.702" v="442" actId="26606"/>
          <ac:spMkLst>
            <pc:docMk/>
            <pc:sldMk cId="42173422" sldId="260"/>
            <ac:spMk id="35" creationId="{1DE7243B-5109-444B-8FAF-7437C66BC0E9}"/>
          </ac:spMkLst>
        </pc:spChg>
        <pc:spChg chg="add del">
          <ac:chgData name="Jayanth Regatti" userId="acb05a31-591a-4fd3-9d03-70c0a66eac2c" providerId="ADAL" clId="{FAC40FD3-34BF-4103-9FE0-00FDDF9F1559}" dt="2020-06-28T19:13:09.702" v="442" actId="26606"/>
          <ac:spMkLst>
            <pc:docMk/>
            <pc:sldMk cId="42173422" sldId="260"/>
            <ac:spMk id="36" creationId="{4C5D6221-DA7B-4611-AA26-7D8E349FDE96}"/>
          </ac:spMkLst>
        </pc:spChg>
        <pc:spChg chg="add del">
          <ac:chgData name="Jayanth Regatti" userId="acb05a31-591a-4fd3-9d03-70c0a66eac2c" providerId="ADAL" clId="{FAC40FD3-34BF-4103-9FE0-00FDDF9F1559}" dt="2020-06-28T19:14:45.415" v="456" actId="26606"/>
          <ac:spMkLst>
            <pc:docMk/>
            <pc:sldMk cId="42173422" sldId="260"/>
            <ac:spMk id="38" creationId="{E35A04CF-97D4-4FF7-B359-C546B1F62E54}"/>
          </ac:spMkLst>
        </pc:spChg>
        <pc:spChg chg="add del">
          <ac:chgData name="Jayanth Regatti" userId="acb05a31-591a-4fd3-9d03-70c0a66eac2c" providerId="ADAL" clId="{FAC40FD3-34BF-4103-9FE0-00FDDF9F1559}" dt="2020-06-28T19:14:45.415" v="456" actId="26606"/>
          <ac:spMkLst>
            <pc:docMk/>
            <pc:sldMk cId="42173422" sldId="260"/>
            <ac:spMk id="39" creationId="{1DE7243B-5109-444B-8FAF-7437C66BC0E9}"/>
          </ac:spMkLst>
        </pc:spChg>
        <pc:spChg chg="add del">
          <ac:chgData name="Jayanth Regatti" userId="acb05a31-591a-4fd3-9d03-70c0a66eac2c" providerId="ADAL" clId="{FAC40FD3-34BF-4103-9FE0-00FDDF9F1559}" dt="2020-06-28T19:14:45.415" v="456" actId="26606"/>
          <ac:spMkLst>
            <pc:docMk/>
            <pc:sldMk cId="42173422" sldId="260"/>
            <ac:spMk id="40" creationId="{4C5D6221-DA7B-4611-AA26-7D8E349FDE96}"/>
          </ac:spMkLst>
        </pc:spChg>
        <pc:spChg chg="add del">
          <ac:chgData name="Jayanth Regatti" userId="acb05a31-591a-4fd3-9d03-70c0a66eac2c" providerId="ADAL" clId="{FAC40FD3-34BF-4103-9FE0-00FDDF9F1559}" dt="2020-06-28T19:14:40.084" v="453" actId="26606"/>
          <ac:spMkLst>
            <pc:docMk/>
            <pc:sldMk cId="42173422" sldId="260"/>
            <ac:spMk id="45" creationId="{9F7D788E-2C1B-4EF4-8719-12613771FF98}"/>
          </ac:spMkLst>
        </pc:spChg>
        <pc:spChg chg="add del">
          <ac:chgData name="Jayanth Regatti" userId="acb05a31-591a-4fd3-9d03-70c0a66eac2c" providerId="ADAL" clId="{FAC40FD3-34BF-4103-9FE0-00FDDF9F1559}" dt="2020-06-28T19:14:40.084" v="453" actId="26606"/>
          <ac:spMkLst>
            <pc:docMk/>
            <pc:sldMk cId="42173422" sldId="260"/>
            <ac:spMk id="47" creationId="{7C54E824-C0F4-480B-BC88-689F50C45FBD}"/>
          </ac:spMkLst>
        </pc:spChg>
        <pc:spChg chg="add del">
          <ac:chgData name="Jayanth Regatti" userId="acb05a31-591a-4fd3-9d03-70c0a66eac2c" providerId="ADAL" clId="{FAC40FD3-34BF-4103-9FE0-00FDDF9F1559}" dt="2020-06-28T19:14:40.084" v="453" actId="26606"/>
          <ac:spMkLst>
            <pc:docMk/>
            <pc:sldMk cId="42173422" sldId="260"/>
            <ac:spMk id="49" creationId="{58DEA6A1-FC5C-4E6E-BBBF-7E472949B394}"/>
          </ac:spMkLst>
        </pc:spChg>
        <pc:spChg chg="add del">
          <ac:chgData name="Jayanth Regatti" userId="acb05a31-591a-4fd3-9d03-70c0a66eac2c" providerId="ADAL" clId="{FAC40FD3-34BF-4103-9FE0-00FDDF9F1559}" dt="2020-06-28T19:14:40.084" v="453" actId="26606"/>
          <ac:spMkLst>
            <pc:docMk/>
            <pc:sldMk cId="42173422" sldId="260"/>
            <ac:spMk id="51" creationId="{96AAAC3B-1954-46B7-BBAC-27DFF5B5295F}"/>
          </ac:spMkLst>
        </pc:spChg>
        <pc:spChg chg="add del">
          <ac:chgData name="Jayanth Regatti" userId="acb05a31-591a-4fd3-9d03-70c0a66eac2c" providerId="ADAL" clId="{FAC40FD3-34BF-4103-9FE0-00FDDF9F1559}" dt="2020-06-28T19:14:40.084" v="453" actId="26606"/>
          <ac:spMkLst>
            <pc:docMk/>
            <pc:sldMk cId="42173422" sldId="260"/>
            <ac:spMk id="53" creationId="{A5AD6500-BB62-4AAC-9D2F-C10DDC90CBB1}"/>
          </ac:spMkLst>
        </pc:spChg>
        <pc:spChg chg="add del">
          <ac:chgData name="Jayanth Regatti" userId="acb05a31-591a-4fd3-9d03-70c0a66eac2c" providerId="ADAL" clId="{FAC40FD3-34BF-4103-9FE0-00FDDF9F1559}" dt="2020-06-28T19:14:45.407" v="455" actId="26606"/>
          <ac:spMkLst>
            <pc:docMk/>
            <pc:sldMk cId="42173422" sldId="260"/>
            <ac:spMk id="55" creationId="{2A6B319F-86FE-4754-878E-06F0804D882B}"/>
          </ac:spMkLst>
        </pc:spChg>
        <pc:spChg chg="add del">
          <ac:chgData name="Jayanth Regatti" userId="acb05a31-591a-4fd3-9d03-70c0a66eac2c" providerId="ADAL" clId="{FAC40FD3-34BF-4103-9FE0-00FDDF9F1559}" dt="2020-06-28T19:14:45.407" v="455" actId="26606"/>
          <ac:spMkLst>
            <pc:docMk/>
            <pc:sldMk cId="42173422" sldId="260"/>
            <ac:spMk id="56" creationId="{DCF7D1B5-3477-499F-ACC5-2C8B07F4EDB3}"/>
          </ac:spMkLst>
        </pc:spChg>
        <pc:spChg chg="add del">
          <ac:chgData name="Jayanth Regatti" userId="acb05a31-591a-4fd3-9d03-70c0a66eac2c" providerId="ADAL" clId="{FAC40FD3-34BF-4103-9FE0-00FDDF9F1559}" dt="2020-06-28T19:15:36.384" v="507" actId="26606"/>
          <ac:spMkLst>
            <pc:docMk/>
            <pc:sldMk cId="42173422" sldId="260"/>
            <ac:spMk id="58" creationId="{E35A04CF-97D4-4FF7-B359-C546B1F62E54}"/>
          </ac:spMkLst>
        </pc:spChg>
        <pc:spChg chg="add del">
          <ac:chgData name="Jayanth Regatti" userId="acb05a31-591a-4fd3-9d03-70c0a66eac2c" providerId="ADAL" clId="{FAC40FD3-34BF-4103-9FE0-00FDDF9F1559}" dt="2020-06-28T19:15:36.384" v="507" actId="26606"/>
          <ac:spMkLst>
            <pc:docMk/>
            <pc:sldMk cId="42173422" sldId="260"/>
            <ac:spMk id="59" creationId="{1DE7243B-5109-444B-8FAF-7437C66BC0E9}"/>
          </ac:spMkLst>
        </pc:spChg>
        <pc:spChg chg="add del">
          <ac:chgData name="Jayanth Regatti" userId="acb05a31-591a-4fd3-9d03-70c0a66eac2c" providerId="ADAL" clId="{FAC40FD3-34BF-4103-9FE0-00FDDF9F1559}" dt="2020-06-28T19:15:36.384" v="507" actId="26606"/>
          <ac:spMkLst>
            <pc:docMk/>
            <pc:sldMk cId="42173422" sldId="260"/>
            <ac:spMk id="60" creationId="{4C5D6221-DA7B-4611-AA26-7D8E349FDE96}"/>
          </ac:spMkLst>
        </pc:spChg>
        <pc:spChg chg="add del">
          <ac:chgData name="Jayanth Regatti" userId="acb05a31-591a-4fd3-9d03-70c0a66eac2c" providerId="ADAL" clId="{FAC40FD3-34BF-4103-9FE0-00FDDF9F1559}" dt="2020-06-28T19:15:36.376" v="506" actId="26606"/>
          <ac:spMkLst>
            <pc:docMk/>
            <pc:sldMk cId="42173422" sldId="260"/>
            <ac:spMk id="62" creationId="{4C608BEB-860E-4094-8511-78603564A75E}"/>
          </ac:spMkLst>
        </pc:spChg>
        <pc:spChg chg="add del">
          <ac:chgData name="Jayanth Regatti" userId="acb05a31-591a-4fd3-9d03-70c0a66eac2c" providerId="ADAL" clId="{FAC40FD3-34BF-4103-9FE0-00FDDF9F1559}" dt="2020-06-28T19:15:33.284" v="502" actId="26606"/>
          <ac:spMkLst>
            <pc:docMk/>
            <pc:sldMk cId="42173422" sldId="260"/>
            <ac:spMk id="65" creationId="{4C608BEB-860E-4094-8511-78603564A75E}"/>
          </ac:spMkLst>
        </pc:spChg>
        <pc:spChg chg="add del">
          <ac:chgData name="Jayanth Regatti" userId="acb05a31-591a-4fd3-9d03-70c0a66eac2c" providerId="ADAL" clId="{FAC40FD3-34BF-4103-9FE0-00FDDF9F1559}" dt="2020-06-28T19:16:12.570" v="513" actId="26606"/>
          <ac:spMkLst>
            <pc:docMk/>
            <pc:sldMk cId="42173422" sldId="260"/>
            <ac:spMk id="66" creationId="{E35A04CF-97D4-4FF7-B359-C546B1F62E54}"/>
          </ac:spMkLst>
        </pc:spChg>
        <pc:spChg chg="add del">
          <ac:chgData name="Jayanth Regatti" userId="acb05a31-591a-4fd3-9d03-70c0a66eac2c" providerId="ADAL" clId="{FAC40FD3-34BF-4103-9FE0-00FDDF9F1559}" dt="2020-06-28T19:16:12.570" v="513" actId="26606"/>
          <ac:spMkLst>
            <pc:docMk/>
            <pc:sldMk cId="42173422" sldId="260"/>
            <ac:spMk id="68" creationId="{1DE7243B-5109-444B-8FAF-7437C66BC0E9}"/>
          </ac:spMkLst>
        </pc:spChg>
        <pc:spChg chg="add del">
          <ac:chgData name="Jayanth Regatti" userId="acb05a31-591a-4fd3-9d03-70c0a66eac2c" providerId="ADAL" clId="{FAC40FD3-34BF-4103-9FE0-00FDDF9F1559}" dt="2020-06-28T19:16:12.570" v="513" actId="26606"/>
          <ac:spMkLst>
            <pc:docMk/>
            <pc:sldMk cId="42173422" sldId="260"/>
            <ac:spMk id="69" creationId="{4C5D6221-DA7B-4611-AA26-7D8E349FDE96}"/>
          </ac:spMkLst>
        </pc:spChg>
        <pc:spChg chg="add del">
          <ac:chgData name="Jayanth Regatti" userId="acb05a31-591a-4fd3-9d03-70c0a66eac2c" providerId="ADAL" clId="{FAC40FD3-34BF-4103-9FE0-00FDDF9F1559}" dt="2020-06-28T19:16:12.562" v="512" actId="26606"/>
          <ac:spMkLst>
            <pc:docMk/>
            <pc:sldMk cId="42173422" sldId="260"/>
            <ac:spMk id="74" creationId="{4C608BEB-860E-4094-8511-78603564A75E}"/>
          </ac:spMkLst>
        </pc:spChg>
        <pc:spChg chg="add">
          <ac:chgData name="Jayanth Regatti" userId="acb05a31-591a-4fd3-9d03-70c0a66eac2c" providerId="ADAL" clId="{FAC40FD3-34BF-4103-9FE0-00FDDF9F1559}" dt="2020-06-28T19:16:12.570" v="513" actId="26606"/>
          <ac:spMkLst>
            <pc:docMk/>
            <pc:sldMk cId="42173422" sldId="260"/>
            <ac:spMk id="78" creationId="{4C5D6221-DA7B-4611-AA26-7D8E349FDE96}"/>
          </ac:spMkLst>
        </pc:spChg>
        <pc:spChg chg="add">
          <ac:chgData name="Jayanth Regatti" userId="acb05a31-591a-4fd3-9d03-70c0a66eac2c" providerId="ADAL" clId="{FAC40FD3-34BF-4103-9FE0-00FDDF9F1559}" dt="2020-06-28T19:16:12.570" v="513" actId="26606"/>
          <ac:spMkLst>
            <pc:docMk/>
            <pc:sldMk cId="42173422" sldId="260"/>
            <ac:spMk id="79" creationId="{E35A04CF-97D4-4FF7-B359-C546B1F62E54}"/>
          </ac:spMkLst>
        </pc:spChg>
        <pc:spChg chg="add">
          <ac:chgData name="Jayanth Regatti" userId="acb05a31-591a-4fd3-9d03-70c0a66eac2c" providerId="ADAL" clId="{FAC40FD3-34BF-4103-9FE0-00FDDF9F1559}" dt="2020-06-28T19:16:12.570" v="513" actId="26606"/>
          <ac:spMkLst>
            <pc:docMk/>
            <pc:sldMk cId="42173422" sldId="260"/>
            <ac:spMk id="80" creationId="{1DE7243B-5109-444B-8FAF-7437C66BC0E9}"/>
          </ac:spMkLst>
        </pc:spChg>
        <pc:cxnChg chg="add del">
          <ac:chgData name="Jayanth Regatti" userId="acb05a31-591a-4fd3-9d03-70c0a66eac2c" providerId="ADAL" clId="{FAC40FD3-34BF-4103-9FE0-00FDDF9F1559}" dt="2020-06-28T19:12:47.449" v="428" actId="26606"/>
          <ac:cxnSpMkLst>
            <pc:docMk/>
            <pc:sldMk cId="42173422" sldId="260"/>
            <ac:cxnSpMk id="13" creationId="{1F16A8D4-FE87-4604-88B2-394B5D1EB437}"/>
          </ac:cxnSpMkLst>
        </pc:cxnChg>
        <pc:cxnChg chg="add del">
          <ac:chgData name="Jayanth Regatti" userId="acb05a31-591a-4fd3-9d03-70c0a66eac2c" providerId="ADAL" clId="{FAC40FD3-34BF-4103-9FE0-00FDDF9F1559}" dt="2020-06-28T19:12:50.264" v="430" actId="26606"/>
          <ac:cxnSpMkLst>
            <pc:docMk/>
            <pc:sldMk cId="42173422" sldId="260"/>
            <ac:cxnSpMk id="16" creationId="{5021601D-2758-4B15-A31C-FDA184C51B3A}"/>
          </ac:cxnSpMkLst>
        </pc:cxnChg>
        <pc:cxnChg chg="add del">
          <ac:chgData name="Jayanth Regatti" userId="acb05a31-591a-4fd3-9d03-70c0a66eac2c" providerId="ADAL" clId="{FAC40FD3-34BF-4103-9FE0-00FDDF9F1559}" dt="2020-06-28T19:12:57.670" v="432" actId="26606"/>
          <ac:cxnSpMkLst>
            <pc:docMk/>
            <pc:sldMk cId="42173422" sldId="260"/>
            <ac:cxnSpMk id="19" creationId="{D6206FDC-2777-4D7F-AF9C-73413DA664C9}"/>
          </ac:cxnSpMkLst>
        </pc:cxnChg>
        <pc:cxnChg chg="add del">
          <ac:chgData name="Jayanth Regatti" userId="acb05a31-591a-4fd3-9d03-70c0a66eac2c" providerId="ADAL" clId="{FAC40FD3-34BF-4103-9FE0-00FDDF9F1559}" dt="2020-06-28T19:12:59.236" v="434" actId="26606"/>
          <ac:cxnSpMkLst>
            <pc:docMk/>
            <pc:sldMk cId="42173422" sldId="260"/>
            <ac:cxnSpMk id="22" creationId="{FC469874-256B-45B3-A79C-7591B4BA1ECC}"/>
          </ac:cxnSpMkLst>
        </pc:cxnChg>
        <pc:cxnChg chg="add del">
          <ac:chgData name="Jayanth Regatti" userId="acb05a31-591a-4fd3-9d03-70c0a66eac2c" providerId="ADAL" clId="{FAC40FD3-34BF-4103-9FE0-00FDDF9F1559}" dt="2020-06-28T19:13:00.943" v="436" actId="26606"/>
          <ac:cxnSpMkLst>
            <pc:docMk/>
            <pc:sldMk cId="42173422" sldId="260"/>
            <ac:cxnSpMk id="25" creationId="{D6206FDC-2777-4D7F-AF9C-73413DA664C9}"/>
          </ac:cxnSpMkLst>
        </pc:cxnChg>
        <pc:cxnChg chg="add del">
          <ac:chgData name="Jayanth Regatti" userId="acb05a31-591a-4fd3-9d03-70c0a66eac2c" providerId="ADAL" clId="{FAC40FD3-34BF-4103-9FE0-00FDDF9F1559}" dt="2020-06-28T19:15:36.376" v="506" actId="26606"/>
          <ac:cxnSpMkLst>
            <pc:docMk/>
            <pc:sldMk cId="42173422" sldId="260"/>
            <ac:cxnSpMk id="63" creationId="{1F16A8D4-FE87-4604-88B2-394B5D1EB437}"/>
          </ac:cxnSpMkLst>
        </pc:cxnChg>
        <pc:cxnChg chg="add del">
          <ac:chgData name="Jayanth Regatti" userId="acb05a31-591a-4fd3-9d03-70c0a66eac2c" providerId="ADAL" clId="{FAC40FD3-34BF-4103-9FE0-00FDDF9F1559}" dt="2020-06-28T19:15:33.284" v="502" actId="26606"/>
          <ac:cxnSpMkLst>
            <pc:docMk/>
            <pc:sldMk cId="42173422" sldId="260"/>
            <ac:cxnSpMk id="67" creationId="{1F16A8D4-FE87-4604-88B2-394B5D1EB437}"/>
          </ac:cxnSpMkLst>
        </pc:cxnChg>
        <pc:cxnChg chg="add del">
          <ac:chgData name="Jayanth Regatti" userId="acb05a31-591a-4fd3-9d03-70c0a66eac2c" providerId="ADAL" clId="{FAC40FD3-34BF-4103-9FE0-00FDDF9F1559}" dt="2020-06-28T19:16:12.562" v="512" actId="26606"/>
          <ac:cxnSpMkLst>
            <pc:docMk/>
            <pc:sldMk cId="42173422" sldId="260"/>
            <ac:cxnSpMk id="76" creationId="{1F16A8D4-FE87-4604-88B2-394B5D1EB437}"/>
          </ac:cxnSpMkLst>
        </pc:cxnChg>
      </pc:sldChg>
      <pc:sldChg chg="addSp delSp modSp new del mod setBg setClrOvrMap">
        <pc:chgData name="Jayanth Regatti" userId="acb05a31-591a-4fd3-9d03-70c0a66eac2c" providerId="ADAL" clId="{FAC40FD3-34BF-4103-9FE0-00FDDF9F1559}" dt="2020-06-28T19:03:52.911" v="387" actId="47"/>
        <pc:sldMkLst>
          <pc:docMk/>
          <pc:sldMk cId="1693518229" sldId="260"/>
        </pc:sldMkLst>
        <pc:spChg chg="mod">
          <ac:chgData name="Jayanth Regatti" userId="acb05a31-591a-4fd3-9d03-70c0a66eac2c" providerId="ADAL" clId="{FAC40FD3-34BF-4103-9FE0-00FDDF9F1559}" dt="2020-06-28T19:03:47.994" v="386" actId="26606"/>
          <ac:spMkLst>
            <pc:docMk/>
            <pc:sldMk cId="1693518229" sldId="260"/>
            <ac:spMk id="2" creationId="{97C945A0-9222-4EB1-8063-C3FB3847C7EF}"/>
          </ac:spMkLst>
        </pc:spChg>
        <pc:spChg chg="mod ord">
          <ac:chgData name="Jayanth Regatti" userId="acb05a31-591a-4fd3-9d03-70c0a66eac2c" providerId="ADAL" clId="{FAC40FD3-34BF-4103-9FE0-00FDDF9F1559}" dt="2020-06-28T19:03:47.994" v="386" actId="26606"/>
          <ac:spMkLst>
            <pc:docMk/>
            <pc:sldMk cId="1693518229" sldId="260"/>
            <ac:spMk id="3" creationId="{DCD082D6-7434-4E19-B7B5-AA4A72B604A5}"/>
          </ac:spMkLst>
        </pc:spChg>
        <pc:spChg chg="add mod">
          <ac:chgData name="Jayanth Regatti" userId="acb05a31-591a-4fd3-9d03-70c0a66eac2c" providerId="ADAL" clId="{FAC40FD3-34BF-4103-9FE0-00FDDF9F1559}" dt="2020-06-28T19:03:47.994" v="386" actId="26606"/>
          <ac:spMkLst>
            <pc:docMk/>
            <pc:sldMk cId="1693518229" sldId="260"/>
            <ac:spMk id="4" creationId="{F1740AE7-90A3-47B2-AE80-7FB1612FD035}"/>
          </ac:spMkLst>
        </pc:spChg>
        <pc:spChg chg="add del mod">
          <ac:chgData name="Jayanth Regatti" userId="acb05a31-591a-4fd3-9d03-70c0a66eac2c" providerId="ADAL" clId="{FAC40FD3-34BF-4103-9FE0-00FDDF9F1559}" dt="2020-06-28T18:59:07.298" v="300"/>
          <ac:spMkLst>
            <pc:docMk/>
            <pc:sldMk cId="1693518229" sldId="260"/>
            <ac:spMk id="5" creationId="{DEB5FDDF-E1FB-4A38-9D74-BC76B37DDADC}"/>
          </ac:spMkLst>
        </pc:spChg>
        <pc:spChg chg="add del mod">
          <ac:chgData name="Jayanth Regatti" userId="acb05a31-591a-4fd3-9d03-70c0a66eac2c" providerId="ADAL" clId="{FAC40FD3-34BF-4103-9FE0-00FDDF9F1559}" dt="2020-06-28T18:59:21.253" v="307"/>
          <ac:spMkLst>
            <pc:docMk/>
            <pc:sldMk cId="1693518229" sldId="260"/>
            <ac:spMk id="6" creationId="{7DB38C04-3658-4EB8-BB34-E4A970EBDD18}"/>
          </ac:spMkLst>
        </pc:spChg>
        <pc:spChg chg="add del mod">
          <ac:chgData name="Jayanth Regatti" userId="acb05a31-591a-4fd3-9d03-70c0a66eac2c" providerId="ADAL" clId="{FAC40FD3-34BF-4103-9FE0-00FDDF9F1559}" dt="2020-06-28T19:02:20.890" v="343"/>
          <ac:spMkLst>
            <pc:docMk/>
            <pc:sldMk cId="1693518229" sldId="260"/>
            <ac:spMk id="7" creationId="{C1C9638F-7884-41CD-B652-4A2E3F8E6084}"/>
          </ac:spMkLst>
        </pc:spChg>
        <pc:spChg chg="add del mod">
          <ac:chgData name="Jayanth Regatti" userId="acb05a31-591a-4fd3-9d03-70c0a66eac2c" providerId="ADAL" clId="{FAC40FD3-34BF-4103-9FE0-00FDDF9F1559}" dt="2020-06-28T19:03:42.002" v="380"/>
          <ac:spMkLst>
            <pc:docMk/>
            <pc:sldMk cId="1693518229" sldId="260"/>
            <ac:spMk id="8" creationId="{5D5ACD92-BFD7-4BA9-A6E1-34814B972232}"/>
          </ac:spMkLst>
        </pc:spChg>
        <pc:spChg chg="add del">
          <ac:chgData name="Jayanth Regatti" userId="acb05a31-591a-4fd3-9d03-70c0a66eac2c" providerId="ADAL" clId="{FAC40FD3-34BF-4103-9FE0-00FDDF9F1559}" dt="2020-06-28T19:03:47.994" v="386" actId="26606"/>
          <ac:spMkLst>
            <pc:docMk/>
            <pc:sldMk cId="1693518229" sldId="260"/>
            <ac:spMk id="9" creationId="{4C608BEB-860E-4094-8511-78603564A75E}"/>
          </ac:spMkLst>
        </pc:spChg>
        <pc:spChg chg="add del">
          <ac:chgData name="Jayanth Regatti" userId="acb05a31-591a-4fd3-9d03-70c0a66eac2c" providerId="ADAL" clId="{FAC40FD3-34BF-4103-9FE0-00FDDF9F1559}" dt="2020-06-28T19:02:25.211" v="352" actId="26606"/>
          <ac:spMkLst>
            <pc:docMk/>
            <pc:sldMk cId="1693518229" sldId="260"/>
            <ac:spMk id="16" creationId="{9F7D788E-2C1B-4EF4-8719-12613771FF98}"/>
          </ac:spMkLst>
        </pc:spChg>
        <pc:spChg chg="add del">
          <ac:chgData name="Jayanth Regatti" userId="acb05a31-591a-4fd3-9d03-70c0a66eac2c" providerId="ADAL" clId="{FAC40FD3-34BF-4103-9FE0-00FDDF9F1559}" dt="2020-06-28T19:02:25.211" v="352" actId="26606"/>
          <ac:spMkLst>
            <pc:docMk/>
            <pc:sldMk cId="1693518229" sldId="260"/>
            <ac:spMk id="18" creationId="{7C54E824-C0F4-480B-BC88-689F50C45FBD}"/>
          </ac:spMkLst>
        </pc:spChg>
        <pc:spChg chg="add del">
          <ac:chgData name="Jayanth Regatti" userId="acb05a31-591a-4fd3-9d03-70c0a66eac2c" providerId="ADAL" clId="{FAC40FD3-34BF-4103-9FE0-00FDDF9F1559}" dt="2020-06-28T19:02:25.211" v="352" actId="26606"/>
          <ac:spMkLst>
            <pc:docMk/>
            <pc:sldMk cId="1693518229" sldId="260"/>
            <ac:spMk id="20" creationId="{58DEA6A1-FC5C-4E6E-BBBF-7E472949B394}"/>
          </ac:spMkLst>
        </pc:spChg>
        <pc:spChg chg="add del">
          <ac:chgData name="Jayanth Regatti" userId="acb05a31-591a-4fd3-9d03-70c0a66eac2c" providerId="ADAL" clId="{FAC40FD3-34BF-4103-9FE0-00FDDF9F1559}" dt="2020-06-28T19:02:25.211" v="352" actId="26606"/>
          <ac:spMkLst>
            <pc:docMk/>
            <pc:sldMk cId="1693518229" sldId="260"/>
            <ac:spMk id="22" creationId="{96AAAC3B-1954-46B7-BBAC-27DFF5B5295F}"/>
          </ac:spMkLst>
        </pc:spChg>
        <pc:spChg chg="add del">
          <ac:chgData name="Jayanth Regatti" userId="acb05a31-591a-4fd3-9d03-70c0a66eac2c" providerId="ADAL" clId="{FAC40FD3-34BF-4103-9FE0-00FDDF9F1559}" dt="2020-06-28T19:02:25.211" v="352" actId="26606"/>
          <ac:spMkLst>
            <pc:docMk/>
            <pc:sldMk cId="1693518229" sldId="260"/>
            <ac:spMk id="24" creationId="{A5AD6500-BB62-4AAC-9D2F-C10DDC90CBB1}"/>
          </ac:spMkLst>
        </pc:spChg>
        <pc:spChg chg="add del">
          <ac:chgData name="Jayanth Regatti" userId="acb05a31-591a-4fd3-9d03-70c0a66eac2c" providerId="ADAL" clId="{FAC40FD3-34BF-4103-9FE0-00FDDF9F1559}" dt="2020-06-28T19:02:24.331" v="351" actId="26606"/>
          <ac:spMkLst>
            <pc:docMk/>
            <pc:sldMk cId="1693518229" sldId="260"/>
            <ac:spMk id="29" creationId="{4C608BEB-860E-4094-8511-78603564A75E}"/>
          </ac:spMkLst>
        </pc:spChg>
        <pc:spChg chg="add del">
          <ac:chgData name="Jayanth Regatti" userId="acb05a31-591a-4fd3-9d03-70c0a66eac2c" providerId="ADAL" clId="{FAC40FD3-34BF-4103-9FE0-00FDDF9F1559}" dt="2020-06-28T19:02:23.234" v="350" actId="26606"/>
          <ac:spMkLst>
            <pc:docMk/>
            <pc:sldMk cId="1693518229" sldId="260"/>
            <ac:spMk id="36" creationId="{19C052EA-05E2-403D-965E-52D1BFFA24DF}"/>
          </ac:spMkLst>
        </pc:spChg>
        <pc:spChg chg="add del">
          <ac:chgData name="Jayanth Regatti" userId="acb05a31-591a-4fd3-9d03-70c0a66eac2c" providerId="ADAL" clId="{FAC40FD3-34BF-4103-9FE0-00FDDF9F1559}" dt="2020-06-28T19:02:23.234" v="350" actId="26606"/>
          <ac:spMkLst>
            <pc:docMk/>
            <pc:sldMk cId="1693518229" sldId="260"/>
            <ac:spMk id="38" creationId="{4C1936B8-2FFB-4F78-8388-B8C282B8A5BC}"/>
          </ac:spMkLst>
        </pc:spChg>
        <pc:spChg chg="add del">
          <ac:chgData name="Jayanth Regatti" userId="acb05a31-591a-4fd3-9d03-70c0a66eac2c" providerId="ADAL" clId="{FAC40FD3-34BF-4103-9FE0-00FDDF9F1559}" dt="2020-06-28T19:02:20.065" v="341" actId="26606"/>
          <ac:spMkLst>
            <pc:docMk/>
            <pc:sldMk cId="1693518229" sldId="260"/>
            <ac:spMk id="45" creationId="{AFA67CD3-AB4E-4A7A-BEB8-53C445D8C44E}"/>
          </ac:spMkLst>
        </pc:spChg>
        <pc:spChg chg="add del">
          <ac:chgData name="Jayanth Regatti" userId="acb05a31-591a-4fd3-9d03-70c0a66eac2c" providerId="ADAL" clId="{FAC40FD3-34BF-4103-9FE0-00FDDF9F1559}" dt="2020-06-28T19:02:20.065" v="341" actId="26606"/>
          <ac:spMkLst>
            <pc:docMk/>
            <pc:sldMk cId="1693518229" sldId="260"/>
            <ac:spMk id="49" creationId="{339C8D78-A644-462F-B674-F440635E5353}"/>
          </ac:spMkLst>
        </pc:spChg>
        <pc:spChg chg="add del">
          <ac:chgData name="Jayanth Regatti" userId="acb05a31-591a-4fd3-9d03-70c0a66eac2c" providerId="ADAL" clId="{FAC40FD3-34BF-4103-9FE0-00FDDF9F1559}" dt="2020-06-28T19:01:19.135" v="326" actId="26606"/>
          <ac:spMkLst>
            <pc:docMk/>
            <pc:sldMk cId="1693518229" sldId="260"/>
            <ac:spMk id="54" creationId="{B05E4F47-B148-49E0-B472-BBF149315524}"/>
          </ac:spMkLst>
        </pc:spChg>
        <pc:spChg chg="add del">
          <ac:chgData name="Jayanth Regatti" userId="acb05a31-591a-4fd3-9d03-70c0a66eac2c" providerId="ADAL" clId="{FAC40FD3-34BF-4103-9FE0-00FDDF9F1559}" dt="2020-06-28T19:01:19.135" v="326" actId="26606"/>
          <ac:spMkLst>
            <pc:docMk/>
            <pc:sldMk cId="1693518229" sldId="260"/>
            <ac:spMk id="58" creationId="{684BF3E1-C321-4F38-85CF-FEBBEEC15E2D}"/>
          </ac:spMkLst>
        </pc:spChg>
        <pc:spChg chg="add del">
          <ac:chgData name="Jayanth Regatti" userId="acb05a31-591a-4fd3-9d03-70c0a66eac2c" providerId="ADAL" clId="{FAC40FD3-34BF-4103-9FE0-00FDDF9F1559}" dt="2020-06-28T19:01:20.787" v="328" actId="26606"/>
          <ac:spMkLst>
            <pc:docMk/>
            <pc:sldMk cId="1693518229" sldId="260"/>
            <ac:spMk id="60" creationId="{9AF5C66A-E8F2-4E13-98A3-FE96597C5A42}"/>
          </ac:spMkLst>
        </pc:spChg>
        <pc:spChg chg="add del">
          <ac:chgData name="Jayanth Regatti" userId="acb05a31-591a-4fd3-9d03-70c0a66eac2c" providerId="ADAL" clId="{FAC40FD3-34BF-4103-9FE0-00FDDF9F1559}" dt="2020-06-28T19:02:18.137" v="334" actId="26606"/>
          <ac:spMkLst>
            <pc:docMk/>
            <pc:sldMk cId="1693518229" sldId="260"/>
            <ac:spMk id="63" creationId="{523E859E-BCBF-4E66-BDB2-B45C407894B7}"/>
          </ac:spMkLst>
        </pc:spChg>
        <pc:spChg chg="add del">
          <ac:chgData name="Jayanth Regatti" userId="acb05a31-591a-4fd3-9d03-70c0a66eac2c" providerId="ADAL" clId="{FAC40FD3-34BF-4103-9FE0-00FDDF9F1559}" dt="2020-06-28T19:02:18.137" v="334" actId="26606"/>
          <ac:spMkLst>
            <pc:docMk/>
            <pc:sldMk cId="1693518229" sldId="260"/>
            <ac:spMk id="65" creationId="{B45D527E-542C-44E0-8FC2-F03B24CFA25E}"/>
          </ac:spMkLst>
        </pc:spChg>
        <pc:picChg chg="add del mod">
          <ac:chgData name="Jayanth Regatti" userId="acb05a31-591a-4fd3-9d03-70c0a66eac2c" providerId="ADAL" clId="{FAC40FD3-34BF-4103-9FE0-00FDDF9F1559}" dt="2020-06-28T19:02:20.065" v="341" actId="26606"/>
          <ac:picMkLst>
            <pc:docMk/>
            <pc:sldMk cId="1693518229" sldId="260"/>
            <ac:picMk id="42" creationId="{B15366AD-343D-46BF-BF88-0269CC4FDBF5}"/>
          </ac:picMkLst>
        </pc:picChg>
        <pc:picChg chg="add del">
          <ac:chgData name="Jayanth Regatti" userId="acb05a31-591a-4fd3-9d03-70c0a66eac2c" providerId="ADAL" clId="{FAC40FD3-34BF-4103-9FE0-00FDDF9F1559}" dt="2020-06-28T19:02:20.065" v="341" actId="26606"/>
          <ac:picMkLst>
            <pc:docMk/>
            <pc:sldMk cId="1693518229" sldId="260"/>
            <ac:picMk id="47" creationId="{07CF545F-9C2E-4446-97CD-AD92990C2B68}"/>
          </ac:picMkLst>
        </pc:picChg>
        <pc:picChg chg="add del">
          <ac:chgData name="Jayanth Regatti" userId="acb05a31-591a-4fd3-9d03-70c0a66eac2c" providerId="ADAL" clId="{FAC40FD3-34BF-4103-9FE0-00FDDF9F1559}" dt="2020-06-28T19:01:19.135" v="326" actId="26606"/>
          <ac:picMkLst>
            <pc:docMk/>
            <pc:sldMk cId="1693518229" sldId="260"/>
            <ac:picMk id="56" creationId="{7A2CE8EB-F719-4F84-9E91-F538438CAC76}"/>
          </ac:picMkLst>
        </pc:picChg>
        <pc:picChg chg="add del">
          <ac:chgData name="Jayanth Regatti" userId="acb05a31-591a-4fd3-9d03-70c0a66eac2c" providerId="ADAL" clId="{FAC40FD3-34BF-4103-9FE0-00FDDF9F1559}" dt="2020-06-28T19:01:20.787" v="328" actId="26606"/>
          <ac:picMkLst>
            <pc:docMk/>
            <pc:sldMk cId="1693518229" sldId="260"/>
            <ac:picMk id="61" creationId="{AC860275-E106-493A-8BF0-E0A91130EF6A}"/>
          </ac:picMkLst>
        </pc:picChg>
        <pc:picChg chg="add del">
          <ac:chgData name="Jayanth Regatti" userId="acb05a31-591a-4fd3-9d03-70c0a66eac2c" providerId="ADAL" clId="{FAC40FD3-34BF-4103-9FE0-00FDDF9F1559}" dt="2020-06-28T19:02:18.137" v="334" actId="26606"/>
          <ac:picMkLst>
            <pc:docMk/>
            <pc:sldMk cId="1693518229" sldId="260"/>
            <ac:picMk id="64" creationId="{3A9AEE7E-B925-446D-8A61-75BFE40B8B9E}"/>
          </ac:picMkLst>
        </pc:picChg>
        <pc:cxnChg chg="add del">
          <ac:chgData name="Jayanth Regatti" userId="acb05a31-591a-4fd3-9d03-70c0a66eac2c" providerId="ADAL" clId="{FAC40FD3-34BF-4103-9FE0-00FDDF9F1559}" dt="2020-06-28T19:03:47.994" v="386" actId="26606"/>
          <ac:cxnSpMkLst>
            <pc:docMk/>
            <pc:sldMk cId="1693518229" sldId="260"/>
            <ac:cxnSpMk id="11" creationId="{1F16A8D4-FE87-4604-88B2-394B5D1EB437}"/>
          </ac:cxnSpMkLst>
        </pc:cxnChg>
        <pc:cxnChg chg="add del">
          <ac:chgData name="Jayanth Regatti" userId="acb05a31-591a-4fd3-9d03-70c0a66eac2c" providerId="ADAL" clId="{FAC40FD3-34BF-4103-9FE0-00FDDF9F1559}" dt="2020-06-28T19:02:24.331" v="351" actId="26606"/>
          <ac:cxnSpMkLst>
            <pc:docMk/>
            <pc:sldMk cId="1693518229" sldId="260"/>
            <ac:cxnSpMk id="31" creationId="{1F16A8D4-FE87-4604-88B2-394B5D1EB437}"/>
          </ac:cxnSpMkLst>
        </pc:cxnChg>
      </pc:sldChg>
    </pc:docChg>
  </pc:docChgLst>
  <pc:docChgLst>
    <pc:chgData name="Sayli Bapat" userId="S::t-sabapa@microsoft.com::d376ec78-6da6-45cd-b007-be329daeff74" providerId="AD" clId="Web-{21FEF76C-D9D0-426F-B4FB-C5EA43D8BABB}"/>
    <pc:docChg chg="modSld">
      <pc:chgData name="Sayli Bapat" userId="S::t-sabapa@microsoft.com::d376ec78-6da6-45cd-b007-be329daeff74" providerId="AD" clId="Web-{21FEF76C-D9D0-426F-B4FB-C5EA43D8BABB}" dt="2020-06-28T19:05:15.612" v="3" actId="20577"/>
      <pc:docMkLst>
        <pc:docMk/>
      </pc:docMkLst>
      <pc:sldChg chg="modSp">
        <pc:chgData name="Sayli Bapat" userId="S::t-sabapa@microsoft.com::d376ec78-6da6-45cd-b007-be329daeff74" providerId="AD" clId="Web-{21FEF76C-D9D0-426F-B4FB-C5EA43D8BABB}" dt="2020-06-28T19:05:15.612" v="2" actId="20577"/>
        <pc:sldMkLst>
          <pc:docMk/>
          <pc:sldMk cId="950237652" sldId="257"/>
        </pc:sldMkLst>
        <pc:spChg chg="mod">
          <ac:chgData name="Sayli Bapat" userId="S::t-sabapa@microsoft.com::d376ec78-6da6-45cd-b007-be329daeff74" providerId="AD" clId="Web-{21FEF76C-D9D0-426F-B4FB-C5EA43D8BABB}" dt="2020-06-28T19:05:15.612" v="2" actId="20577"/>
          <ac:spMkLst>
            <pc:docMk/>
            <pc:sldMk cId="950237652" sldId="257"/>
            <ac:spMk id="3" creationId="{8C283972-BD65-45C2-9354-610734C5B922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64E34F2-4B05-48C8-BCA8-22454338D5D7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185D4D99-C960-44FD-9B86-8D75CFACFF3C}">
      <dgm:prSet/>
      <dgm:spPr/>
      <dgm:t>
        <a:bodyPr/>
        <a:lstStyle/>
        <a:p>
          <a:r>
            <a:rPr lang="en-US"/>
            <a:t>Team formation channel</a:t>
          </a:r>
        </a:p>
      </dgm:t>
    </dgm:pt>
    <dgm:pt modelId="{1D8C9DC5-B49A-49EB-B5CD-8BB12862B096}" type="parTrans" cxnId="{61FFAC21-1A71-4828-82DD-538C73EEF0FD}">
      <dgm:prSet/>
      <dgm:spPr/>
      <dgm:t>
        <a:bodyPr/>
        <a:lstStyle/>
        <a:p>
          <a:endParaRPr lang="en-US"/>
        </a:p>
      </dgm:t>
    </dgm:pt>
    <dgm:pt modelId="{83F26928-184F-4806-9AF5-D35DDF12AF2F}" type="sibTrans" cxnId="{61FFAC21-1A71-4828-82DD-538C73EEF0FD}">
      <dgm:prSet/>
      <dgm:spPr/>
      <dgm:t>
        <a:bodyPr/>
        <a:lstStyle/>
        <a:p>
          <a:endParaRPr lang="en-US"/>
        </a:p>
      </dgm:t>
    </dgm:pt>
    <dgm:pt modelId="{FCE7FBE4-A967-483B-A1C5-DD9831CC3FD2}">
      <dgm:prSet/>
      <dgm:spPr/>
      <dgm:t>
        <a:bodyPr/>
        <a:lstStyle/>
        <a:p>
          <a:r>
            <a:rPr lang="en-US"/>
            <a:t>Shared motivation to enrich learning experience</a:t>
          </a:r>
        </a:p>
      </dgm:t>
    </dgm:pt>
    <dgm:pt modelId="{6368647D-3EDB-4714-AC75-C658B5B3FC3C}" type="parTrans" cxnId="{31108266-EE05-41E8-8BEC-1F6C264098A6}">
      <dgm:prSet/>
      <dgm:spPr/>
      <dgm:t>
        <a:bodyPr/>
        <a:lstStyle/>
        <a:p>
          <a:endParaRPr lang="en-US"/>
        </a:p>
      </dgm:t>
    </dgm:pt>
    <dgm:pt modelId="{8C5341FA-40C0-423A-A68A-E249ACAD04F0}" type="sibTrans" cxnId="{31108266-EE05-41E8-8BEC-1F6C264098A6}">
      <dgm:prSet/>
      <dgm:spPr/>
      <dgm:t>
        <a:bodyPr/>
        <a:lstStyle/>
        <a:p>
          <a:endParaRPr lang="en-US"/>
        </a:p>
      </dgm:t>
    </dgm:pt>
    <dgm:pt modelId="{3B0F8BF0-5584-467B-8A12-C44273819425}">
      <dgm:prSet/>
      <dgm:spPr/>
      <dgm:t>
        <a:bodyPr/>
        <a:lstStyle/>
        <a:p>
          <a:r>
            <a:rPr lang="en-US"/>
            <a:t>Diverse set of skills</a:t>
          </a:r>
        </a:p>
      </dgm:t>
    </dgm:pt>
    <dgm:pt modelId="{E5D766DC-D966-4D0B-9283-8E8E2AB562B1}" type="parTrans" cxnId="{0D787506-CA92-4E7A-9932-E0AB06A05D57}">
      <dgm:prSet/>
      <dgm:spPr/>
      <dgm:t>
        <a:bodyPr/>
        <a:lstStyle/>
        <a:p>
          <a:endParaRPr lang="en-US"/>
        </a:p>
      </dgm:t>
    </dgm:pt>
    <dgm:pt modelId="{2AA1EFCF-0F61-4572-970E-87A5613A4FF0}" type="sibTrans" cxnId="{0D787506-CA92-4E7A-9932-E0AB06A05D57}">
      <dgm:prSet/>
      <dgm:spPr/>
      <dgm:t>
        <a:bodyPr/>
        <a:lstStyle/>
        <a:p>
          <a:endParaRPr lang="en-US"/>
        </a:p>
      </dgm:t>
    </dgm:pt>
    <dgm:pt modelId="{F1AE7D44-3326-45D8-8105-DFEB3A95D7A1}" type="pres">
      <dgm:prSet presAssocID="{A64E34F2-4B05-48C8-BCA8-22454338D5D7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4BBDDD6-F1EF-486C-88ED-5137C40597A8}" type="pres">
      <dgm:prSet presAssocID="{185D4D99-C960-44FD-9B86-8D75CFACFF3C}" presName="hierRoot1" presStyleCnt="0"/>
      <dgm:spPr/>
    </dgm:pt>
    <dgm:pt modelId="{96584A4C-C1C5-489E-A95C-F5F482C0FDEA}" type="pres">
      <dgm:prSet presAssocID="{185D4D99-C960-44FD-9B86-8D75CFACFF3C}" presName="composite" presStyleCnt="0"/>
      <dgm:spPr/>
    </dgm:pt>
    <dgm:pt modelId="{54F37479-D12C-4553-BB6F-309579E1403D}" type="pres">
      <dgm:prSet presAssocID="{185D4D99-C960-44FD-9B86-8D75CFACFF3C}" presName="background" presStyleLbl="node0" presStyleIdx="0" presStyleCnt="3"/>
      <dgm:spPr/>
    </dgm:pt>
    <dgm:pt modelId="{00C5234C-9142-4585-B7CC-7AB6FDC596B6}" type="pres">
      <dgm:prSet presAssocID="{185D4D99-C960-44FD-9B86-8D75CFACFF3C}" presName="text" presStyleLbl="fgAcc0" presStyleIdx="0" presStyleCnt="3">
        <dgm:presLayoutVars>
          <dgm:chPref val="3"/>
        </dgm:presLayoutVars>
      </dgm:prSet>
      <dgm:spPr/>
    </dgm:pt>
    <dgm:pt modelId="{E7317B36-4F4F-44E5-9D6D-B2EFCB9F9157}" type="pres">
      <dgm:prSet presAssocID="{185D4D99-C960-44FD-9B86-8D75CFACFF3C}" presName="hierChild2" presStyleCnt="0"/>
      <dgm:spPr/>
    </dgm:pt>
    <dgm:pt modelId="{FD92A00D-AD91-4184-9BBC-E9C686E4398D}" type="pres">
      <dgm:prSet presAssocID="{FCE7FBE4-A967-483B-A1C5-DD9831CC3FD2}" presName="hierRoot1" presStyleCnt="0"/>
      <dgm:spPr/>
    </dgm:pt>
    <dgm:pt modelId="{C73EEBEC-48AB-4726-8120-D8ED15A9BF27}" type="pres">
      <dgm:prSet presAssocID="{FCE7FBE4-A967-483B-A1C5-DD9831CC3FD2}" presName="composite" presStyleCnt="0"/>
      <dgm:spPr/>
    </dgm:pt>
    <dgm:pt modelId="{65B78CED-DD2E-44E8-B0BE-E57ECA715373}" type="pres">
      <dgm:prSet presAssocID="{FCE7FBE4-A967-483B-A1C5-DD9831CC3FD2}" presName="background" presStyleLbl="node0" presStyleIdx="1" presStyleCnt="3"/>
      <dgm:spPr/>
    </dgm:pt>
    <dgm:pt modelId="{3F8E5A04-1E8B-4C60-9374-785BFBD4C95C}" type="pres">
      <dgm:prSet presAssocID="{FCE7FBE4-A967-483B-A1C5-DD9831CC3FD2}" presName="text" presStyleLbl="fgAcc0" presStyleIdx="1" presStyleCnt="3">
        <dgm:presLayoutVars>
          <dgm:chPref val="3"/>
        </dgm:presLayoutVars>
      </dgm:prSet>
      <dgm:spPr/>
    </dgm:pt>
    <dgm:pt modelId="{5B611111-AD37-4848-9359-FA4C61E48CCE}" type="pres">
      <dgm:prSet presAssocID="{FCE7FBE4-A967-483B-A1C5-DD9831CC3FD2}" presName="hierChild2" presStyleCnt="0"/>
      <dgm:spPr/>
    </dgm:pt>
    <dgm:pt modelId="{E7072E22-3777-408E-BCCB-08F948900682}" type="pres">
      <dgm:prSet presAssocID="{3B0F8BF0-5584-467B-8A12-C44273819425}" presName="hierRoot1" presStyleCnt="0"/>
      <dgm:spPr/>
    </dgm:pt>
    <dgm:pt modelId="{32571F0F-83EB-493F-96ED-90663118AA84}" type="pres">
      <dgm:prSet presAssocID="{3B0F8BF0-5584-467B-8A12-C44273819425}" presName="composite" presStyleCnt="0"/>
      <dgm:spPr/>
    </dgm:pt>
    <dgm:pt modelId="{B27D148E-5F4D-4C80-810C-F8B2008A1B0B}" type="pres">
      <dgm:prSet presAssocID="{3B0F8BF0-5584-467B-8A12-C44273819425}" presName="background" presStyleLbl="node0" presStyleIdx="2" presStyleCnt="3"/>
      <dgm:spPr/>
    </dgm:pt>
    <dgm:pt modelId="{A8BAEC95-C6E0-43EF-A54B-765BC09FEFC1}" type="pres">
      <dgm:prSet presAssocID="{3B0F8BF0-5584-467B-8A12-C44273819425}" presName="text" presStyleLbl="fgAcc0" presStyleIdx="2" presStyleCnt="3">
        <dgm:presLayoutVars>
          <dgm:chPref val="3"/>
        </dgm:presLayoutVars>
      </dgm:prSet>
      <dgm:spPr/>
    </dgm:pt>
    <dgm:pt modelId="{4ACC3C81-497C-402B-9D98-E29CB370238B}" type="pres">
      <dgm:prSet presAssocID="{3B0F8BF0-5584-467B-8A12-C44273819425}" presName="hierChild2" presStyleCnt="0"/>
      <dgm:spPr/>
    </dgm:pt>
  </dgm:ptLst>
  <dgm:cxnLst>
    <dgm:cxn modelId="{0D787506-CA92-4E7A-9932-E0AB06A05D57}" srcId="{A64E34F2-4B05-48C8-BCA8-22454338D5D7}" destId="{3B0F8BF0-5584-467B-8A12-C44273819425}" srcOrd="2" destOrd="0" parTransId="{E5D766DC-D966-4D0B-9283-8E8E2AB562B1}" sibTransId="{2AA1EFCF-0F61-4572-970E-87A5613A4FF0}"/>
    <dgm:cxn modelId="{61FFAC21-1A71-4828-82DD-538C73EEF0FD}" srcId="{A64E34F2-4B05-48C8-BCA8-22454338D5D7}" destId="{185D4D99-C960-44FD-9B86-8D75CFACFF3C}" srcOrd="0" destOrd="0" parTransId="{1D8C9DC5-B49A-49EB-B5CD-8BB12862B096}" sibTransId="{83F26928-184F-4806-9AF5-D35DDF12AF2F}"/>
    <dgm:cxn modelId="{B0B02664-D2AB-4810-B9B0-B2763EC4C45C}" type="presOf" srcId="{FCE7FBE4-A967-483B-A1C5-DD9831CC3FD2}" destId="{3F8E5A04-1E8B-4C60-9374-785BFBD4C95C}" srcOrd="0" destOrd="0" presId="urn:microsoft.com/office/officeart/2005/8/layout/hierarchy1"/>
    <dgm:cxn modelId="{E7331365-736D-41AF-8B11-9A90B3E05F06}" type="presOf" srcId="{A64E34F2-4B05-48C8-BCA8-22454338D5D7}" destId="{F1AE7D44-3326-45D8-8105-DFEB3A95D7A1}" srcOrd="0" destOrd="0" presId="urn:microsoft.com/office/officeart/2005/8/layout/hierarchy1"/>
    <dgm:cxn modelId="{31108266-EE05-41E8-8BEC-1F6C264098A6}" srcId="{A64E34F2-4B05-48C8-BCA8-22454338D5D7}" destId="{FCE7FBE4-A967-483B-A1C5-DD9831CC3FD2}" srcOrd="1" destOrd="0" parTransId="{6368647D-3EDB-4714-AC75-C658B5B3FC3C}" sibTransId="{8C5341FA-40C0-423A-A68A-E249ACAD04F0}"/>
    <dgm:cxn modelId="{08668A4E-E893-4968-B392-BDAD0CCFFB4B}" type="presOf" srcId="{185D4D99-C960-44FD-9B86-8D75CFACFF3C}" destId="{00C5234C-9142-4585-B7CC-7AB6FDC596B6}" srcOrd="0" destOrd="0" presId="urn:microsoft.com/office/officeart/2005/8/layout/hierarchy1"/>
    <dgm:cxn modelId="{FE3F6D70-A226-4921-8493-F462034F852F}" type="presOf" srcId="{3B0F8BF0-5584-467B-8A12-C44273819425}" destId="{A8BAEC95-C6E0-43EF-A54B-765BC09FEFC1}" srcOrd="0" destOrd="0" presId="urn:microsoft.com/office/officeart/2005/8/layout/hierarchy1"/>
    <dgm:cxn modelId="{169BBDCF-0364-43A8-A298-1BC6813B6A14}" type="presParOf" srcId="{F1AE7D44-3326-45D8-8105-DFEB3A95D7A1}" destId="{94BBDDD6-F1EF-486C-88ED-5137C40597A8}" srcOrd="0" destOrd="0" presId="urn:microsoft.com/office/officeart/2005/8/layout/hierarchy1"/>
    <dgm:cxn modelId="{8C82E837-87A4-443F-9888-2198B1CD922A}" type="presParOf" srcId="{94BBDDD6-F1EF-486C-88ED-5137C40597A8}" destId="{96584A4C-C1C5-489E-A95C-F5F482C0FDEA}" srcOrd="0" destOrd="0" presId="urn:microsoft.com/office/officeart/2005/8/layout/hierarchy1"/>
    <dgm:cxn modelId="{0479C9FA-C7F1-4C7E-A59D-2179F42CE65A}" type="presParOf" srcId="{96584A4C-C1C5-489E-A95C-F5F482C0FDEA}" destId="{54F37479-D12C-4553-BB6F-309579E1403D}" srcOrd="0" destOrd="0" presId="urn:microsoft.com/office/officeart/2005/8/layout/hierarchy1"/>
    <dgm:cxn modelId="{9DC221F9-C7C7-44F0-8A32-C5A0402AD51A}" type="presParOf" srcId="{96584A4C-C1C5-489E-A95C-F5F482C0FDEA}" destId="{00C5234C-9142-4585-B7CC-7AB6FDC596B6}" srcOrd="1" destOrd="0" presId="urn:microsoft.com/office/officeart/2005/8/layout/hierarchy1"/>
    <dgm:cxn modelId="{1D00210C-A89E-409C-BBD5-5B045FD8C0DF}" type="presParOf" srcId="{94BBDDD6-F1EF-486C-88ED-5137C40597A8}" destId="{E7317B36-4F4F-44E5-9D6D-B2EFCB9F9157}" srcOrd="1" destOrd="0" presId="urn:microsoft.com/office/officeart/2005/8/layout/hierarchy1"/>
    <dgm:cxn modelId="{E4503933-EEE2-4468-B977-1FBED7592362}" type="presParOf" srcId="{F1AE7D44-3326-45D8-8105-DFEB3A95D7A1}" destId="{FD92A00D-AD91-4184-9BBC-E9C686E4398D}" srcOrd="1" destOrd="0" presId="urn:microsoft.com/office/officeart/2005/8/layout/hierarchy1"/>
    <dgm:cxn modelId="{1E114EB3-D230-4827-9743-EF07E683F32A}" type="presParOf" srcId="{FD92A00D-AD91-4184-9BBC-E9C686E4398D}" destId="{C73EEBEC-48AB-4726-8120-D8ED15A9BF27}" srcOrd="0" destOrd="0" presId="urn:microsoft.com/office/officeart/2005/8/layout/hierarchy1"/>
    <dgm:cxn modelId="{30753224-BC98-4F43-BB1B-A49BEE35ED06}" type="presParOf" srcId="{C73EEBEC-48AB-4726-8120-D8ED15A9BF27}" destId="{65B78CED-DD2E-44E8-B0BE-E57ECA715373}" srcOrd="0" destOrd="0" presId="urn:microsoft.com/office/officeart/2005/8/layout/hierarchy1"/>
    <dgm:cxn modelId="{46F5F6F4-5AC8-4F7B-91C5-4D0683BE2903}" type="presParOf" srcId="{C73EEBEC-48AB-4726-8120-D8ED15A9BF27}" destId="{3F8E5A04-1E8B-4C60-9374-785BFBD4C95C}" srcOrd="1" destOrd="0" presId="urn:microsoft.com/office/officeart/2005/8/layout/hierarchy1"/>
    <dgm:cxn modelId="{0D892441-72A5-42B4-B390-2D904DAD4277}" type="presParOf" srcId="{FD92A00D-AD91-4184-9BBC-E9C686E4398D}" destId="{5B611111-AD37-4848-9359-FA4C61E48CCE}" srcOrd="1" destOrd="0" presId="urn:microsoft.com/office/officeart/2005/8/layout/hierarchy1"/>
    <dgm:cxn modelId="{DFF365EC-4D46-4EDB-9318-5D1CA2BF6695}" type="presParOf" srcId="{F1AE7D44-3326-45D8-8105-DFEB3A95D7A1}" destId="{E7072E22-3777-408E-BCCB-08F948900682}" srcOrd="2" destOrd="0" presId="urn:microsoft.com/office/officeart/2005/8/layout/hierarchy1"/>
    <dgm:cxn modelId="{3BF5C4E3-C5DF-436A-9C71-1680350062CE}" type="presParOf" srcId="{E7072E22-3777-408E-BCCB-08F948900682}" destId="{32571F0F-83EB-493F-96ED-90663118AA84}" srcOrd="0" destOrd="0" presId="urn:microsoft.com/office/officeart/2005/8/layout/hierarchy1"/>
    <dgm:cxn modelId="{C61F60ED-CB26-4B7B-9F75-B409518B8455}" type="presParOf" srcId="{32571F0F-83EB-493F-96ED-90663118AA84}" destId="{B27D148E-5F4D-4C80-810C-F8B2008A1B0B}" srcOrd="0" destOrd="0" presId="urn:microsoft.com/office/officeart/2005/8/layout/hierarchy1"/>
    <dgm:cxn modelId="{F13E53FA-0E01-4108-AC90-09249B45BBE2}" type="presParOf" srcId="{32571F0F-83EB-493F-96ED-90663118AA84}" destId="{A8BAEC95-C6E0-43EF-A54B-765BC09FEFC1}" srcOrd="1" destOrd="0" presId="urn:microsoft.com/office/officeart/2005/8/layout/hierarchy1"/>
    <dgm:cxn modelId="{1CA9BF76-F920-4BD4-87C1-02082DAAC89C}" type="presParOf" srcId="{E7072E22-3777-408E-BCCB-08F948900682}" destId="{4ACC3C81-497C-402B-9D98-E29CB370238B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F37479-D12C-4553-BB6F-309579E1403D}">
      <dsp:nvSpPr>
        <dsp:cNvPr id="0" name=""/>
        <dsp:cNvSpPr/>
      </dsp:nvSpPr>
      <dsp:spPr>
        <a:xfrm>
          <a:off x="0" y="511845"/>
          <a:ext cx="2846069" cy="18072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C5234C-9142-4585-B7CC-7AB6FDC596B6}">
      <dsp:nvSpPr>
        <dsp:cNvPr id="0" name=""/>
        <dsp:cNvSpPr/>
      </dsp:nvSpPr>
      <dsp:spPr>
        <a:xfrm>
          <a:off x="316230" y="812264"/>
          <a:ext cx="2846069" cy="180725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Team formation channel</a:t>
          </a:r>
        </a:p>
      </dsp:txBody>
      <dsp:txXfrm>
        <a:off x="369163" y="865197"/>
        <a:ext cx="2740203" cy="1701388"/>
      </dsp:txXfrm>
    </dsp:sp>
    <dsp:sp modelId="{65B78CED-DD2E-44E8-B0BE-E57ECA715373}">
      <dsp:nvSpPr>
        <dsp:cNvPr id="0" name=""/>
        <dsp:cNvSpPr/>
      </dsp:nvSpPr>
      <dsp:spPr>
        <a:xfrm>
          <a:off x="3478530" y="511845"/>
          <a:ext cx="2846069" cy="18072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8E5A04-1E8B-4C60-9374-785BFBD4C95C}">
      <dsp:nvSpPr>
        <dsp:cNvPr id="0" name=""/>
        <dsp:cNvSpPr/>
      </dsp:nvSpPr>
      <dsp:spPr>
        <a:xfrm>
          <a:off x="3794759" y="812264"/>
          <a:ext cx="2846069" cy="180725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Shared motivation to enrich learning experience</a:t>
          </a:r>
        </a:p>
      </dsp:txBody>
      <dsp:txXfrm>
        <a:off x="3847692" y="865197"/>
        <a:ext cx="2740203" cy="1701388"/>
      </dsp:txXfrm>
    </dsp:sp>
    <dsp:sp modelId="{B27D148E-5F4D-4C80-810C-F8B2008A1B0B}">
      <dsp:nvSpPr>
        <dsp:cNvPr id="0" name=""/>
        <dsp:cNvSpPr/>
      </dsp:nvSpPr>
      <dsp:spPr>
        <a:xfrm>
          <a:off x="6957059" y="511845"/>
          <a:ext cx="2846069" cy="18072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BAEC95-C6E0-43EF-A54B-765BC09FEFC1}">
      <dsp:nvSpPr>
        <dsp:cNvPr id="0" name=""/>
        <dsp:cNvSpPr/>
      </dsp:nvSpPr>
      <dsp:spPr>
        <a:xfrm>
          <a:off x="7273289" y="812264"/>
          <a:ext cx="2846069" cy="180725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Diverse set of skills</a:t>
          </a:r>
        </a:p>
      </dsp:txBody>
      <dsp:txXfrm>
        <a:off x="7326222" y="865197"/>
        <a:ext cx="2740203" cy="17013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DD5AB-4C6A-47EE-A052-E9B4D21A70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6472E2-B659-4EE1-81A4-DE19D37E5E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252096-21DD-48BE-94AA-34B33A95F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3843A-74AA-418E-9754-AC0DA5CEAB70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91F1A1-ED4D-441D-AF95-F09A372DD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CADA6A-3787-4B21-8B06-69F38799A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7129C-5F18-4D0B-B41C-07A9846AA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915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771A3-B755-47D2-98C5-0D302C0E5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EEC8E4-9792-46E3-A559-CEA90D6F70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A8166E-C1AC-4FBF-8924-0DD471C47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3843A-74AA-418E-9754-AC0DA5CEAB70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8697C-9D2A-4247-B390-30E94D691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B5ECA4-F57B-46D8-8505-6C3D938DB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7129C-5F18-4D0B-B41C-07A9846AA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981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FE97F8-B190-40B8-8EF4-A2B74F8C96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05D926-EB29-48B7-A57C-7E3EECBDA9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A5C5FC-3622-4306-BF09-16C56CFFB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3843A-74AA-418E-9754-AC0DA5CEAB70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643FE8-3CE1-47E8-8D42-07643A51D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83024A-1844-434E-B308-CD460A51D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7129C-5F18-4D0B-B41C-07A9846AA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947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88D03-8B8E-4945-B10E-BDD85F720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3287AE-7A93-45DA-8EEC-87CCCA3A13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7CC4AF-8EE4-4E89-BDDA-A3B22BA80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3843A-74AA-418E-9754-AC0DA5CEAB70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2AD33A-206E-49D4-BBD0-F73069D22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197DCB-B545-4ED6-9B83-36F281C9B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7129C-5F18-4D0B-B41C-07A9846AA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830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72E86-91C1-4435-A5D0-82652B0FA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BB368B-821A-4660-B606-906DF4E22B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134AA2-209E-4092-9130-76DD20F0B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3843A-74AA-418E-9754-AC0DA5CEAB70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F6FB1C-7988-487C-B718-3F2A0D0DC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0B2BB8-E629-4DDA-87EF-8636EF699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7129C-5F18-4D0B-B41C-07A9846AA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290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EE9E7-3B91-40CE-B79B-60F681E17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342271-4BD8-477F-9BAA-D0FD40B56A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3775EE-6A9B-47C1-B23B-A53FC0B3BB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347A32-D78E-4687-8690-156CAD153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3843A-74AA-418E-9754-AC0DA5CEAB70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ABE47F-C923-436C-9CD0-11248ED3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3E6909-1237-41BC-97F4-7219F6259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7129C-5F18-4D0B-B41C-07A9846AA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518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80969-77ED-4C0D-836E-D6A881591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AF406E-BE95-4144-A13B-1AD38ADFB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1CDB05-1786-4F62-AE29-7CBDF58594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FC649F-8C4E-4B58-8977-096296DA7B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46D463-707A-44D6-B136-4012DACA31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B41A3D-8EF4-44E7-9402-9D47B6E50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3843A-74AA-418E-9754-AC0DA5CEAB70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EB503E-5532-43C9-B8A7-ADA63B5D3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E0AB85-7DFB-4ECE-9AC1-5C7D2798B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7129C-5F18-4D0B-B41C-07A9846AA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825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FEDD0-1117-4E4F-BE9D-53D9CB78C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DC67CB-87D3-420C-A78F-285715A97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3843A-74AA-418E-9754-AC0DA5CEAB70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F83686-1C8E-4A2B-9FBA-49DA40A47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0BDAB3-EA88-4871-816B-23890CBFE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7129C-5F18-4D0B-B41C-07A9846AA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957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CFE8A7-E3A2-4E85-A8B9-5883AC0AA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3843A-74AA-418E-9754-AC0DA5CEAB70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DDD127-B2B7-44E0-B188-9D5544CA8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75F47E-A70A-40B1-8EFA-15DA39D51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7129C-5F18-4D0B-B41C-07A9846AA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156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116FF-C4F6-4F57-A709-D55E9CC39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FF2EC7-7B43-4BA9-9E12-4EF60B3FA5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6A2C2D-3C16-41DD-BCA3-2D710ADB6B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3DC211-DC9A-410B-9F96-FEDB8489C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3843A-74AA-418E-9754-AC0DA5CEAB70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4BE952-9F7E-4ED8-85D8-8C99715AB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B3BAC8-512C-40CC-BBCB-D9CDD7FE7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7129C-5F18-4D0B-B41C-07A9846AA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009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23E96-1CCD-438E-9D76-E63C361AB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940FC4-2C91-4B38-90C0-38B0A24884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E7B0B7-6369-4E53-8C9E-DEF38E9E48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DF0504-29E4-40A3-A331-7AC177CCD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3843A-74AA-418E-9754-AC0DA5CEAB70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AA4C4E-9EC7-48BD-B00A-0D9F7ADA1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8DD915-7454-4B12-A03F-278C4311D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7129C-5F18-4D0B-B41C-07A9846AA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169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7E95CB-D056-4325-879E-2DC183865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CF1FA-3B37-438D-AD9E-9EBABC4EEA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4ACB-51E4-4648-8C4E-F0D6D84A35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03843A-74AA-418E-9754-AC0DA5CEAB70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F9D1B7-05B9-45E9-A2EF-91A9A954AD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7054E3-089D-4422-A2A5-F69A976CDB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D7129C-5F18-4D0B-B41C-07A9846AA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384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EADCAF8-8823-4E89-8612-21029831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8CA07B2-0819-4B62-9425-7A52BBDD70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02BEE4-A5D4-40AF-882D-49D34B086F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6937"/>
            <a:chExt cx="9772765" cy="6858000"/>
          </a:xfrm>
        </p:grpSpPr>
        <p:sp>
          <p:nvSpPr>
            <p:cNvPr id="20" name="Freeform: Shape 12">
              <a:extLst>
                <a:ext uri="{FF2B5EF4-FFF2-40B4-BE49-F238E27FC236}">
                  <a16:creationId xmlns:a16="http://schemas.microsoft.com/office/drawing/2014/main" id="{0F5843EB-154F-4459-8954-BB1DF64BBD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5905135-55D9-431B-8D5A-4C5C92B1F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accent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: Shape 14">
              <a:extLst>
                <a:ext uri="{FF2B5EF4-FFF2-40B4-BE49-F238E27FC236}">
                  <a16:creationId xmlns:a16="http://schemas.microsoft.com/office/drawing/2014/main" id="{9B732812-A0BB-4324-B390-DFEF26C109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1FEC055-6F76-4E20-BC93-76C2F58EA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D74CD21D-122E-4F3D-82AF-F4A37C278A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A7FF51F-3820-41BE-8690-7E758ECFA7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gradFill>
              <a:gsLst>
                <a:gs pos="813">
                  <a:schemeClr val="bg1">
                    <a:alpha val="41000"/>
                  </a:schemeClr>
                </a:gs>
                <a:gs pos="20000">
                  <a:schemeClr val="accent5">
                    <a:lumMod val="85000"/>
                    <a:alpha val="56000"/>
                  </a:schemeClr>
                </a:gs>
                <a:gs pos="44000">
                  <a:schemeClr val="accent6">
                    <a:lumMod val="40000"/>
                    <a:lumOff val="60000"/>
                    <a:alpha val="57000"/>
                  </a:schemeClr>
                </a:gs>
                <a:gs pos="100000">
                  <a:schemeClr val="bg1">
                    <a:alpha val="59000"/>
                  </a:schemeClr>
                </a:gs>
                <a:gs pos="74000">
                  <a:schemeClr val="accent1">
                    <a:lumMod val="91000"/>
                    <a:lumOff val="9000"/>
                    <a:alpha val="34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85EAD889-EA4D-485F-BA9C-F6473A4329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9714FBA-7AA7-40AF-AE97-FCD145EEDF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79038" y="578848"/>
            <a:ext cx="6105194" cy="2031055"/>
          </a:xfrm>
        </p:spPr>
        <p:txBody>
          <a:bodyPr>
            <a:normAutofit/>
          </a:bodyPr>
          <a:lstStyle/>
          <a:p>
            <a:r>
              <a:rPr lang="en-US" sz="5200">
                <a:solidFill>
                  <a:schemeClr val="tx2"/>
                </a:solidFill>
              </a:rPr>
              <a:t>TEAM STORY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973F79AB-4C45-4808-8736-C953C618D3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>
                <a:solidFill>
                  <a:schemeClr val="tx2"/>
                </a:solidFill>
              </a:rPr>
              <a:t>Empower students and educators to achieve more …</a:t>
            </a:r>
          </a:p>
        </p:txBody>
      </p:sp>
    </p:spTree>
    <p:extLst>
      <p:ext uri="{BB962C8B-B14F-4D97-AF65-F5344CB8AC3E}">
        <p14:creationId xmlns:p14="http://schemas.microsoft.com/office/powerpoint/2010/main" val="3641926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" name="Rectangle 47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997EFA-0658-4942-A562-123D3A040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7924" y="991261"/>
            <a:ext cx="5754696" cy="1837349"/>
          </a:xfrm>
        </p:spPr>
        <p:txBody>
          <a:bodyPr>
            <a:normAutofit/>
          </a:bodyPr>
          <a:lstStyle/>
          <a:p>
            <a:pPr algn="ctr"/>
            <a:r>
              <a:rPr lang="en-US" sz="3600">
                <a:solidFill>
                  <a:schemeClr val="tx2"/>
                </a:solidFill>
              </a:rPr>
              <a:t>The Team (VORTEX)</a:t>
            </a:r>
          </a:p>
        </p:txBody>
      </p:sp>
      <p:grpSp>
        <p:nvGrpSpPr>
          <p:cNvPr id="62" name="Group 49">
            <a:extLst>
              <a:ext uri="{FF2B5EF4-FFF2-40B4-BE49-F238E27FC236}">
                <a16:creationId xmlns:a16="http://schemas.microsoft.com/office/drawing/2014/main" id="{05545017-2445-4AB3-95A6-48F17C802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F3B5D580-007D-4215-A10B-C8CF12EE02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: Shape 51">
              <a:extLst>
                <a:ext uri="{FF2B5EF4-FFF2-40B4-BE49-F238E27FC236}">
                  <a16:creationId xmlns:a16="http://schemas.microsoft.com/office/drawing/2014/main" id="{24228C19-035F-4E8E-BAFD-56EC684B6F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reeform: Shape 52">
              <a:extLst>
                <a:ext uri="{FF2B5EF4-FFF2-40B4-BE49-F238E27FC236}">
                  <a16:creationId xmlns:a16="http://schemas.microsoft.com/office/drawing/2014/main" id="{C10D7C81-A1BE-4720-A66D-AEF9A11A5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Freeform: Shape 53">
              <a:extLst>
                <a:ext uri="{FF2B5EF4-FFF2-40B4-BE49-F238E27FC236}">
                  <a16:creationId xmlns:a16="http://schemas.microsoft.com/office/drawing/2014/main" id="{1BF18FEE-BE44-4F4A-AA4E-EC795CB0B9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283972-BD65-45C2-9354-610734C5B9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95500" y="2979336"/>
            <a:ext cx="8105775" cy="2430864"/>
          </a:xfrm>
        </p:spPr>
        <p:txBody>
          <a:bodyPr anchor="t">
            <a:normAutofit/>
          </a:bodyPr>
          <a:lstStyle/>
          <a:p>
            <a:r>
              <a:rPr lang="en-US" sz="1900">
                <a:solidFill>
                  <a:schemeClr val="tx2"/>
                </a:solidFill>
              </a:rPr>
              <a:t>Vishal Sarda (E+D, Whiteboard, Software Engineer Intern)</a:t>
            </a:r>
          </a:p>
          <a:p>
            <a:r>
              <a:rPr lang="en-US" sz="1900">
                <a:solidFill>
                  <a:schemeClr val="tx2"/>
                </a:solidFill>
              </a:rPr>
              <a:t>Sharvil Kataria (E+D, BingAds Marketplace &amp; Serving, Data Scientist Intern)</a:t>
            </a:r>
          </a:p>
          <a:p>
            <a:r>
              <a:rPr lang="en-US" sz="1900">
                <a:solidFill>
                  <a:schemeClr val="tx2"/>
                </a:solidFill>
              </a:rPr>
              <a:t>Sayli Bapat (Azure PIE, Geneva Analytics, Software Engineer Intern)</a:t>
            </a:r>
            <a:endParaRPr lang="en-US" sz="1900">
              <a:solidFill>
                <a:schemeClr val="tx2"/>
              </a:solidFill>
              <a:cs typeface="Calibri"/>
            </a:endParaRPr>
          </a:p>
          <a:p>
            <a:r>
              <a:rPr lang="en-US" sz="1900">
                <a:solidFill>
                  <a:schemeClr val="tx2"/>
                </a:solidFill>
              </a:rPr>
              <a:t>Jayanth Regatti (E+D, BingAds, Data Scientist Intern)</a:t>
            </a:r>
          </a:p>
        </p:txBody>
      </p:sp>
      <p:grpSp>
        <p:nvGrpSpPr>
          <p:cNvPr id="66" name="Group 55">
            <a:extLst>
              <a:ext uri="{FF2B5EF4-FFF2-40B4-BE49-F238E27FC236}">
                <a16:creationId xmlns:a16="http://schemas.microsoft.com/office/drawing/2014/main" id="{06B7259D-F2AD-42FE-B984-6D1D74321C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-456264" y="3658536"/>
            <a:ext cx="3655725" cy="2743201"/>
            <a:chOff x="-305" y="-1"/>
            <a:chExt cx="3832880" cy="2876136"/>
          </a:xfrm>
        </p:grpSpPr>
        <p:sp>
          <p:nvSpPr>
            <p:cNvPr id="67" name="Freeform: Shape 56">
              <a:extLst>
                <a:ext uri="{FF2B5EF4-FFF2-40B4-BE49-F238E27FC236}">
                  <a16:creationId xmlns:a16="http://schemas.microsoft.com/office/drawing/2014/main" id="{9E5C38C6-2516-45D1-ADFC-3F59F8E34A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: Shape 57">
              <a:extLst>
                <a:ext uri="{FF2B5EF4-FFF2-40B4-BE49-F238E27FC236}">
                  <a16:creationId xmlns:a16="http://schemas.microsoft.com/office/drawing/2014/main" id="{6C274C95-E7A7-401D-A8F5-FFF5EB929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: Shape 58">
              <a:extLst>
                <a:ext uri="{FF2B5EF4-FFF2-40B4-BE49-F238E27FC236}">
                  <a16:creationId xmlns:a16="http://schemas.microsoft.com/office/drawing/2014/main" id="{61D598C3-55D0-44FB-8766-A89B34B317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39EBC5C7-E54F-42F3-93F0-75AAC99FF9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50237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D2F5602-6586-46E4-8645-2CDA442ABF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0">
            <a:extLst>
              <a:ext uri="{FF2B5EF4-FFF2-40B4-BE49-F238E27FC236}">
                <a16:creationId xmlns:a16="http://schemas.microsoft.com/office/drawing/2014/main" id="{99434B85-DB0D-4010-A6A1-147F28D47D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C0AB55-B100-4F28-B340-D298AD6AB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320231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solidFill>
                  <a:schemeClr val="tx2"/>
                </a:solidFill>
              </a:rPr>
              <a:t>Formation</a:t>
            </a:r>
          </a:p>
        </p:txBody>
      </p:sp>
      <p:grpSp>
        <p:nvGrpSpPr>
          <p:cNvPr id="19" name="Group 12">
            <a:extLst>
              <a:ext uri="{FF2B5EF4-FFF2-40B4-BE49-F238E27FC236}">
                <a16:creationId xmlns:a16="http://schemas.microsoft.com/office/drawing/2014/main" id="{F2E5F4F0-80C0-49F3-84A2-453DE42F20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915607" cy="2187829"/>
            <a:chOff x="-305" y="-1"/>
            <a:chExt cx="3832880" cy="2876136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42FEDB6-5432-4162-8648-3827572AF0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B9FE345E-092D-4A20-A43A-0F9258D969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7A313FCF-0EE7-4C6B-BAB3-EFC9451D3D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B9ECD02-BE1B-4347-8C2E-EEA690082F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0CCCC12-7661-4672-A919-47DDEDCB5FA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09703873"/>
              </p:ext>
            </p:extLst>
          </p:nvPr>
        </p:nvGraphicFramePr>
        <p:xfrm>
          <a:off x="1036320" y="2899956"/>
          <a:ext cx="10119360" cy="31313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25876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87BF42CA-AD55-48B4-8949-C4DCA60A6A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6AE1D3D-3106-4CB2-AA7C-0C1642AC0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A31B6AF-B711-4CDB-8C2B-16E963DDC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8137" y="0"/>
            <a:ext cx="5646974" cy="6483075"/>
            <a:chOff x="-19221" y="0"/>
            <a:chExt cx="5646974" cy="6483075"/>
          </a:xfrm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A818331-E13C-49C6-B98D-A60AD0E85A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116610"/>
              <a:ext cx="5535001" cy="6250127"/>
            </a:xfrm>
            <a:custGeom>
              <a:avLst/>
              <a:gdLst>
                <a:gd name="connsiteX0" fmla="*/ 2510242 w 5535001"/>
                <a:gd name="connsiteY0" fmla="*/ 174 h 6250127"/>
                <a:gd name="connsiteX1" fmla="*/ 2550551 w 5535001"/>
                <a:gd name="connsiteY1" fmla="*/ 510 h 6250127"/>
                <a:gd name="connsiteX2" fmla="*/ 2629490 w 5535001"/>
                <a:gd name="connsiteY2" fmla="*/ 3757 h 6250127"/>
                <a:gd name="connsiteX3" fmla="*/ 2708317 w 5535001"/>
                <a:gd name="connsiteY3" fmla="*/ 7229 h 6250127"/>
                <a:gd name="connsiteX4" fmla="*/ 2787256 w 5535001"/>
                <a:gd name="connsiteY4" fmla="*/ 14619 h 6250127"/>
                <a:gd name="connsiteX5" fmla="*/ 3408467 w 5535001"/>
                <a:gd name="connsiteY5" fmla="*/ 145064 h 6250127"/>
                <a:gd name="connsiteX6" fmla="*/ 3557723 w 5535001"/>
                <a:gd name="connsiteY6" fmla="*/ 199593 h 6250127"/>
                <a:gd name="connsiteX7" fmla="*/ 3594337 w 5535001"/>
                <a:gd name="connsiteY7" fmla="*/ 214597 h 6250127"/>
                <a:gd name="connsiteX8" fmla="*/ 3630616 w 5535001"/>
                <a:gd name="connsiteY8" fmla="*/ 230385 h 6250127"/>
                <a:gd name="connsiteX9" fmla="*/ 3703172 w 5535001"/>
                <a:gd name="connsiteY9" fmla="*/ 262073 h 6250127"/>
                <a:gd name="connsiteX10" fmla="*/ 3739003 w 5535001"/>
                <a:gd name="connsiteY10" fmla="*/ 278756 h 6250127"/>
                <a:gd name="connsiteX11" fmla="*/ 3756806 w 5535001"/>
                <a:gd name="connsiteY11" fmla="*/ 287266 h 6250127"/>
                <a:gd name="connsiteX12" fmla="*/ 3773714 w 5535001"/>
                <a:gd name="connsiteY12" fmla="*/ 297567 h 6250127"/>
                <a:gd name="connsiteX13" fmla="*/ 3840784 w 5535001"/>
                <a:gd name="connsiteY13" fmla="*/ 339332 h 6250127"/>
                <a:gd name="connsiteX14" fmla="*/ 3873927 w 5535001"/>
                <a:gd name="connsiteY14" fmla="*/ 360495 h 6250127"/>
                <a:gd name="connsiteX15" fmla="*/ 3906062 w 5535001"/>
                <a:gd name="connsiteY15" fmla="*/ 383001 h 6250127"/>
                <a:gd name="connsiteX16" fmla="*/ 3969662 w 5535001"/>
                <a:gd name="connsiteY16" fmla="*/ 428572 h 6250127"/>
                <a:gd name="connsiteX17" fmla="*/ 4423029 w 5535001"/>
                <a:gd name="connsiteY17" fmla="*/ 837600 h 6250127"/>
                <a:gd name="connsiteX18" fmla="*/ 4474647 w 5535001"/>
                <a:gd name="connsiteY18" fmla="*/ 891569 h 6250127"/>
                <a:gd name="connsiteX19" fmla="*/ 4524250 w 5535001"/>
                <a:gd name="connsiteY19" fmla="*/ 946883 h 6250127"/>
                <a:gd name="connsiteX20" fmla="*/ 4573965 w 5535001"/>
                <a:gd name="connsiteY20" fmla="*/ 1001748 h 6250127"/>
                <a:gd name="connsiteX21" fmla="*/ 4622224 w 5535001"/>
                <a:gd name="connsiteY21" fmla="*/ 1057509 h 6250127"/>
                <a:gd name="connsiteX22" fmla="*/ 4717510 w 5535001"/>
                <a:gd name="connsiteY22" fmla="*/ 1169143 h 6250127"/>
                <a:gd name="connsiteX23" fmla="*/ 4764986 w 5535001"/>
                <a:gd name="connsiteY23" fmla="*/ 1224681 h 6250127"/>
                <a:gd name="connsiteX24" fmla="*/ 4813021 w 5535001"/>
                <a:gd name="connsiteY24" fmla="*/ 1279994 h 6250127"/>
                <a:gd name="connsiteX25" fmla="*/ 5001915 w 5535001"/>
                <a:gd name="connsiteY25" fmla="*/ 1506846 h 6250127"/>
                <a:gd name="connsiteX26" fmla="*/ 5170542 w 5535001"/>
                <a:gd name="connsiteY26" fmla="*/ 1751165 h 6250127"/>
                <a:gd name="connsiteX27" fmla="*/ 5428969 w 5535001"/>
                <a:gd name="connsiteY27" fmla="*/ 2293660 h 6250127"/>
                <a:gd name="connsiteX28" fmla="*/ 5534893 w 5535001"/>
                <a:gd name="connsiteY28" fmla="*/ 2899307 h 6250127"/>
                <a:gd name="connsiteX29" fmla="*/ 5508804 w 5535001"/>
                <a:gd name="connsiteY29" fmla="*/ 3211144 h 6250127"/>
                <a:gd name="connsiteX30" fmla="*/ 5426282 w 5535001"/>
                <a:gd name="connsiteY30" fmla="*/ 3513352 h 6250127"/>
                <a:gd name="connsiteX31" fmla="*/ 5248250 w 5535001"/>
                <a:gd name="connsiteY31" fmla="*/ 4030542 h 6250127"/>
                <a:gd name="connsiteX32" fmla="*/ 5208612 w 5535001"/>
                <a:gd name="connsiteY32" fmla="*/ 4161771 h 6250127"/>
                <a:gd name="connsiteX33" fmla="*/ 5170318 w 5535001"/>
                <a:gd name="connsiteY33" fmla="*/ 4294680 h 6250127"/>
                <a:gd name="connsiteX34" fmla="*/ 5132248 w 5535001"/>
                <a:gd name="connsiteY34" fmla="*/ 4430164 h 6250127"/>
                <a:gd name="connsiteX35" fmla="*/ 5112765 w 5535001"/>
                <a:gd name="connsiteY35" fmla="*/ 4498914 h 6250127"/>
                <a:gd name="connsiteX36" fmla="*/ 5091715 w 5535001"/>
                <a:gd name="connsiteY36" fmla="*/ 4569119 h 6250127"/>
                <a:gd name="connsiteX37" fmla="*/ 5068985 w 5535001"/>
                <a:gd name="connsiteY37" fmla="*/ 4640220 h 6250127"/>
                <a:gd name="connsiteX38" fmla="*/ 5043904 w 5535001"/>
                <a:gd name="connsiteY38" fmla="*/ 4712105 h 6250127"/>
                <a:gd name="connsiteX39" fmla="*/ 5015799 w 5535001"/>
                <a:gd name="connsiteY39" fmla="*/ 4784438 h 6250127"/>
                <a:gd name="connsiteX40" fmla="*/ 4982880 w 5535001"/>
                <a:gd name="connsiteY40" fmla="*/ 4856435 h 6250127"/>
                <a:gd name="connsiteX41" fmla="*/ 4817276 w 5535001"/>
                <a:gd name="connsiteY41" fmla="*/ 5125275 h 6250127"/>
                <a:gd name="connsiteX42" fmla="*/ 4618753 w 5535001"/>
                <a:gd name="connsiteY42" fmla="*/ 5355374 h 6250127"/>
                <a:gd name="connsiteX43" fmla="*/ 4566575 w 5535001"/>
                <a:gd name="connsiteY43" fmla="*/ 5408560 h 6250127"/>
                <a:gd name="connsiteX44" fmla="*/ 4513837 w 5535001"/>
                <a:gd name="connsiteY44" fmla="*/ 5461186 h 6250127"/>
                <a:gd name="connsiteX45" fmla="*/ 4459531 w 5535001"/>
                <a:gd name="connsiteY45" fmla="*/ 5512580 h 6250127"/>
                <a:gd name="connsiteX46" fmla="*/ 4404554 w 5535001"/>
                <a:gd name="connsiteY46" fmla="*/ 5563526 h 6250127"/>
                <a:gd name="connsiteX47" fmla="*/ 4348009 w 5535001"/>
                <a:gd name="connsiteY47" fmla="*/ 5613017 h 6250127"/>
                <a:gd name="connsiteX48" fmla="*/ 4290568 w 5535001"/>
                <a:gd name="connsiteY48" fmla="*/ 5661948 h 6250127"/>
                <a:gd name="connsiteX49" fmla="*/ 4276124 w 5535001"/>
                <a:gd name="connsiteY49" fmla="*/ 5674153 h 6250127"/>
                <a:gd name="connsiteX50" fmla="*/ 4261120 w 5535001"/>
                <a:gd name="connsiteY50" fmla="*/ 5685798 h 6250127"/>
                <a:gd name="connsiteX51" fmla="*/ 4231112 w 5535001"/>
                <a:gd name="connsiteY51" fmla="*/ 5708976 h 6250127"/>
                <a:gd name="connsiteX52" fmla="*/ 4170984 w 5535001"/>
                <a:gd name="connsiteY52" fmla="*/ 5755443 h 6250127"/>
                <a:gd name="connsiteX53" fmla="*/ 4046025 w 5535001"/>
                <a:gd name="connsiteY53" fmla="*/ 5843228 h 6250127"/>
                <a:gd name="connsiteX54" fmla="*/ 3915356 w 5535001"/>
                <a:gd name="connsiteY54" fmla="*/ 5923735 h 6250127"/>
                <a:gd name="connsiteX55" fmla="*/ 3346323 w 5535001"/>
                <a:gd name="connsiteY55" fmla="*/ 6158872 h 6250127"/>
                <a:gd name="connsiteX56" fmla="*/ 2743476 w 5535001"/>
                <a:gd name="connsiteY56" fmla="*/ 6247328 h 6250127"/>
                <a:gd name="connsiteX57" fmla="*/ 2668120 w 5535001"/>
                <a:gd name="connsiteY57" fmla="*/ 6249344 h 6250127"/>
                <a:gd name="connsiteX58" fmla="*/ 2630498 w 5535001"/>
                <a:gd name="connsiteY58" fmla="*/ 6250127 h 6250127"/>
                <a:gd name="connsiteX59" fmla="*/ 2592988 w 5535001"/>
                <a:gd name="connsiteY59" fmla="*/ 6249568 h 6250127"/>
                <a:gd name="connsiteX60" fmla="*/ 2518080 w 5535001"/>
                <a:gd name="connsiteY60" fmla="*/ 6247777 h 6250127"/>
                <a:gd name="connsiteX61" fmla="*/ 2442948 w 5535001"/>
                <a:gd name="connsiteY61" fmla="*/ 6244529 h 6250127"/>
                <a:gd name="connsiteX62" fmla="*/ 2291676 w 5535001"/>
                <a:gd name="connsiteY62" fmla="*/ 6232213 h 6250127"/>
                <a:gd name="connsiteX63" fmla="*/ 2141412 w 5535001"/>
                <a:gd name="connsiteY63" fmla="*/ 6212394 h 6250127"/>
                <a:gd name="connsiteX64" fmla="*/ 1992715 w 5535001"/>
                <a:gd name="connsiteY64" fmla="*/ 6184961 h 6250127"/>
                <a:gd name="connsiteX65" fmla="*/ 1845811 w 5535001"/>
                <a:gd name="connsiteY65" fmla="*/ 6151034 h 6250127"/>
                <a:gd name="connsiteX66" fmla="*/ 1701033 w 5535001"/>
                <a:gd name="connsiteY66" fmla="*/ 6110724 h 6250127"/>
                <a:gd name="connsiteX67" fmla="*/ 1629484 w 5535001"/>
                <a:gd name="connsiteY67" fmla="*/ 6088219 h 6250127"/>
                <a:gd name="connsiteX68" fmla="*/ 1558383 w 5535001"/>
                <a:gd name="connsiteY68" fmla="*/ 6064929 h 6250127"/>
                <a:gd name="connsiteX69" fmla="*/ 1011968 w 5535001"/>
                <a:gd name="connsiteY69" fmla="*/ 5828896 h 6250127"/>
                <a:gd name="connsiteX70" fmla="*/ 511237 w 5535001"/>
                <a:gd name="connsiteY70" fmla="*/ 5512356 h 6250127"/>
                <a:gd name="connsiteX71" fmla="*/ 395572 w 5535001"/>
                <a:gd name="connsiteY71" fmla="*/ 5419757 h 6250127"/>
                <a:gd name="connsiteX72" fmla="*/ 284722 w 5535001"/>
                <a:gd name="connsiteY72" fmla="*/ 5321559 h 6250127"/>
                <a:gd name="connsiteX73" fmla="*/ 257513 w 5535001"/>
                <a:gd name="connsiteY73" fmla="*/ 5296477 h 6250127"/>
                <a:gd name="connsiteX74" fmla="*/ 243853 w 5535001"/>
                <a:gd name="connsiteY74" fmla="*/ 5283937 h 6250127"/>
                <a:gd name="connsiteX75" fmla="*/ 230752 w 5535001"/>
                <a:gd name="connsiteY75" fmla="*/ 5270836 h 6250127"/>
                <a:gd name="connsiteX76" fmla="*/ 178574 w 5535001"/>
                <a:gd name="connsiteY76" fmla="*/ 5218322 h 6250127"/>
                <a:gd name="connsiteX77" fmla="*/ 126508 w 5535001"/>
                <a:gd name="connsiteY77" fmla="*/ 5165584 h 6250127"/>
                <a:gd name="connsiteX78" fmla="*/ 76345 w 5535001"/>
                <a:gd name="connsiteY78" fmla="*/ 5111167 h 6250127"/>
                <a:gd name="connsiteX79" fmla="*/ 26407 w 5535001"/>
                <a:gd name="connsiteY79" fmla="*/ 5056413 h 6250127"/>
                <a:gd name="connsiteX80" fmla="*/ 0 w 5535001"/>
                <a:gd name="connsiteY80" fmla="*/ 5024776 h 6250127"/>
                <a:gd name="connsiteX81" fmla="*/ 0 w 5535001"/>
                <a:gd name="connsiteY81" fmla="*/ 4492798 h 6250127"/>
                <a:gd name="connsiteX82" fmla="*/ 28534 w 5535001"/>
                <a:gd name="connsiteY82" fmla="*/ 4537879 h 6250127"/>
                <a:gd name="connsiteX83" fmla="*/ 66604 w 5535001"/>
                <a:gd name="connsiteY83" fmla="*/ 4592745 h 6250127"/>
                <a:gd name="connsiteX84" fmla="*/ 104114 w 5535001"/>
                <a:gd name="connsiteY84" fmla="*/ 4647834 h 6250127"/>
                <a:gd name="connsiteX85" fmla="*/ 143751 w 5535001"/>
                <a:gd name="connsiteY85" fmla="*/ 4701580 h 6250127"/>
                <a:gd name="connsiteX86" fmla="*/ 182717 w 5535001"/>
                <a:gd name="connsiteY86" fmla="*/ 4755773 h 6250127"/>
                <a:gd name="connsiteX87" fmla="*/ 223810 w 5535001"/>
                <a:gd name="connsiteY87" fmla="*/ 4808399 h 6250127"/>
                <a:gd name="connsiteX88" fmla="*/ 264679 w 5535001"/>
                <a:gd name="connsiteY88" fmla="*/ 4861249 h 6250127"/>
                <a:gd name="connsiteX89" fmla="*/ 307788 w 5535001"/>
                <a:gd name="connsiteY89" fmla="*/ 4912420 h 6250127"/>
                <a:gd name="connsiteX90" fmla="*/ 351232 w 5535001"/>
                <a:gd name="connsiteY90" fmla="*/ 4963254 h 6250127"/>
                <a:gd name="connsiteX91" fmla="*/ 397028 w 5535001"/>
                <a:gd name="connsiteY91" fmla="*/ 5012185 h 6250127"/>
                <a:gd name="connsiteX92" fmla="*/ 443496 w 5535001"/>
                <a:gd name="connsiteY92" fmla="*/ 5060444 h 6250127"/>
                <a:gd name="connsiteX93" fmla="*/ 455140 w 5535001"/>
                <a:gd name="connsiteY93" fmla="*/ 5072537 h 6250127"/>
                <a:gd name="connsiteX94" fmla="*/ 467345 w 5535001"/>
                <a:gd name="connsiteY94" fmla="*/ 5083958 h 6250127"/>
                <a:gd name="connsiteX95" fmla="*/ 491755 w 5535001"/>
                <a:gd name="connsiteY95" fmla="*/ 5106912 h 6250127"/>
                <a:gd name="connsiteX96" fmla="*/ 540686 w 5535001"/>
                <a:gd name="connsiteY96" fmla="*/ 5152819 h 6250127"/>
                <a:gd name="connsiteX97" fmla="*/ 552890 w 5535001"/>
                <a:gd name="connsiteY97" fmla="*/ 5164353 h 6250127"/>
                <a:gd name="connsiteX98" fmla="*/ 565655 w 5535001"/>
                <a:gd name="connsiteY98" fmla="*/ 5175214 h 6250127"/>
                <a:gd name="connsiteX99" fmla="*/ 591072 w 5535001"/>
                <a:gd name="connsiteY99" fmla="*/ 5197048 h 6250127"/>
                <a:gd name="connsiteX100" fmla="*/ 694197 w 5535001"/>
                <a:gd name="connsiteY100" fmla="*/ 5283041 h 6250127"/>
                <a:gd name="connsiteX101" fmla="*/ 1146221 w 5535001"/>
                <a:gd name="connsiteY101" fmla="*/ 5573716 h 6250127"/>
                <a:gd name="connsiteX102" fmla="*/ 1650982 w 5535001"/>
                <a:gd name="connsiteY102" fmla="*/ 5758130 h 6250127"/>
                <a:gd name="connsiteX103" fmla="*/ 1716485 w 5535001"/>
                <a:gd name="connsiteY103" fmla="*/ 5772798 h 6250127"/>
                <a:gd name="connsiteX104" fmla="*/ 1782211 w 5535001"/>
                <a:gd name="connsiteY104" fmla="*/ 5786235 h 6250127"/>
                <a:gd name="connsiteX105" fmla="*/ 1848386 w 5535001"/>
                <a:gd name="connsiteY105" fmla="*/ 5796984 h 6250127"/>
                <a:gd name="connsiteX106" fmla="*/ 1881417 w 5535001"/>
                <a:gd name="connsiteY106" fmla="*/ 5802359 h 6250127"/>
                <a:gd name="connsiteX107" fmla="*/ 1914560 w 5535001"/>
                <a:gd name="connsiteY107" fmla="*/ 5807061 h 6250127"/>
                <a:gd name="connsiteX108" fmla="*/ 2047469 w 5535001"/>
                <a:gd name="connsiteY108" fmla="*/ 5821282 h 6250127"/>
                <a:gd name="connsiteX109" fmla="*/ 2180601 w 5535001"/>
                <a:gd name="connsiteY109" fmla="*/ 5828896 h 6250127"/>
                <a:gd name="connsiteX110" fmla="*/ 2313622 w 5535001"/>
                <a:gd name="connsiteY110" fmla="*/ 5830463 h 6250127"/>
                <a:gd name="connsiteX111" fmla="*/ 2380021 w 5535001"/>
                <a:gd name="connsiteY111" fmla="*/ 5828448 h 6250127"/>
                <a:gd name="connsiteX112" fmla="*/ 2446195 w 5535001"/>
                <a:gd name="connsiteY112" fmla="*/ 5826433 h 6250127"/>
                <a:gd name="connsiteX113" fmla="*/ 2513041 w 5535001"/>
                <a:gd name="connsiteY113" fmla="*/ 5822737 h 6250127"/>
                <a:gd name="connsiteX114" fmla="*/ 2580111 w 5535001"/>
                <a:gd name="connsiteY114" fmla="*/ 5818258 h 6250127"/>
                <a:gd name="connsiteX115" fmla="*/ 2613590 w 5535001"/>
                <a:gd name="connsiteY115" fmla="*/ 5816355 h 6250127"/>
                <a:gd name="connsiteX116" fmla="*/ 2646845 w 5535001"/>
                <a:gd name="connsiteY116" fmla="*/ 5813108 h 6250127"/>
                <a:gd name="connsiteX117" fmla="*/ 2713244 w 5535001"/>
                <a:gd name="connsiteY117" fmla="*/ 5806838 h 6250127"/>
                <a:gd name="connsiteX118" fmla="*/ 3230882 w 5535001"/>
                <a:gd name="connsiteY118" fmla="*/ 5721292 h 6250127"/>
                <a:gd name="connsiteX119" fmla="*/ 3720416 w 5535001"/>
                <a:gd name="connsiteY119" fmla="*/ 5556472 h 6250127"/>
                <a:gd name="connsiteX120" fmla="*/ 3837425 w 5535001"/>
                <a:gd name="connsiteY120" fmla="*/ 5499927 h 6250127"/>
                <a:gd name="connsiteX121" fmla="*/ 3951634 w 5535001"/>
                <a:gd name="connsiteY121" fmla="*/ 5436552 h 6250127"/>
                <a:gd name="connsiteX122" fmla="*/ 4007284 w 5535001"/>
                <a:gd name="connsiteY122" fmla="*/ 5401841 h 6250127"/>
                <a:gd name="connsiteX123" fmla="*/ 4035164 w 5535001"/>
                <a:gd name="connsiteY123" fmla="*/ 5384374 h 6250127"/>
                <a:gd name="connsiteX124" fmla="*/ 4049049 w 5535001"/>
                <a:gd name="connsiteY124" fmla="*/ 5375640 h 6250127"/>
                <a:gd name="connsiteX125" fmla="*/ 4062485 w 5535001"/>
                <a:gd name="connsiteY125" fmla="*/ 5366123 h 6250127"/>
                <a:gd name="connsiteX126" fmla="*/ 4116567 w 5535001"/>
                <a:gd name="connsiteY126" fmla="*/ 5328277 h 6250127"/>
                <a:gd name="connsiteX127" fmla="*/ 4169976 w 5535001"/>
                <a:gd name="connsiteY127" fmla="*/ 5289199 h 6250127"/>
                <a:gd name="connsiteX128" fmla="*/ 4222042 w 5535001"/>
                <a:gd name="connsiteY128" fmla="*/ 5247994 h 6250127"/>
                <a:gd name="connsiteX129" fmla="*/ 4273213 w 5535001"/>
                <a:gd name="connsiteY129" fmla="*/ 5205558 h 6250127"/>
                <a:gd name="connsiteX130" fmla="*/ 4323151 w 5535001"/>
                <a:gd name="connsiteY130" fmla="*/ 5161329 h 6250127"/>
                <a:gd name="connsiteX131" fmla="*/ 4371971 w 5535001"/>
                <a:gd name="connsiteY131" fmla="*/ 5116093 h 6250127"/>
                <a:gd name="connsiteX132" fmla="*/ 4546868 w 5535001"/>
                <a:gd name="connsiteY132" fmla="*/ 4924400 h 6250127"/>
                <a:gd name="connsiteX133" fmla="*/ 4675634 w 5535001"/>
                <a:gd name="connsiteY133" fmla="*/ 4715352 h 6250127"/>
                <a:gd name="connsiteX134" fmla="*/ 4700155 w 5535001"/>
                <a:gd name="connsiteY134" fmla="*/ 4659255 h 6250127"/>
                <a:gd name="connsiteX135" fmla="*/ 4721206 w 5535001"/>
                <a:gd name="connsiteY135" fmla="*/ 4600135 h 6250127"/>
                <a:gd name="connsiteX136" fmla="*/ 4740465 w 5535001"/>
                <a:gd name="connsiteY136" fmla="*/ 4538887 h 6250127"/>
                <a:gd name="connsiteX137" fmla="*/ 4758492 w 5535001"/>
                <a:gd name="connsiteY137" fmla="*/ 4475848 h 6250127"/>
                <a:gd name="connsiteX138" fmla="*/ 4891288 w 5535001"/>
                <a:gd name="connsiteY138" fmla="*/ 3930329 h 6250127"/>
                <a:gd name="connsiteX139" fmla="*/ 5066298 w 5535001"/>
                <a:gd name="connsiteY139" fmla="*/ 3382235 h 6250127"/>
                <a:gd name="connsiteX140" fmla="*/ 5156994 w 5535001"/>
                <a:gd name="connsiteY140" fmla="*/ 2898635 h 6250127"/>
                <a:gd name="connsiteX141" fmla="*/ 5083317 w 5535001"/>
                <a:gd name="connsiteY141" fmla="*/ 2402047 h 6250127"/>
                <a:gd name="connsiteX142" fmla="*/ 4871022 w 5535001"/>
                <a:gd name="connsiteY142" fmla="*/ 1926958 h 6250127"/>
                <a:gd name="connsiteX143" fmla="*/ 4727028 w 5535001"/>
                <a:gd name="connsiteY143" fmla="*/ 1703577 h 6250127"/>
                <a:gd name="connsiteX144" fmla="*/ 4563776 w 5535001"/>
                <a:gd name="connsiteY144" fmla="*/ 1490834 h 6250127"/>
                <a:gd name="connsiteX145" fmla="*/ 4370291 w 5535001"/>
                <a:gd name="connsiteY145" fmla="*/ 1300596 h 6250127"/>
                <a:gd name="connsiteX146" fmla="*/ 4266046 w 5535001"/>
                <a:gd name="connsiteY146" fmla="*/ 1214491 h 6250127"/>
                <a:gd name="connsiteX147" fmla="*/ 4212973 w 5535001"/>
                <a:gd name="connsiteY147" fmla="*/ 1173062 h 6250127"/>
                <a:gd name="connsiteX148" fmla="*/ 4157995 w 5535001"/>
                <a:gd name="connsiteY148" fmla="*/ 1134545 h 6250127"/>
                <a:gd name="connsiteX149" fmla="*/ 3697126 w 5535001"/>
                <a:gd name="connsiteY149" fmla="*/ 881044 h 6250127"/>
                <a:gd name="connsiteX150" fmla="*/ 3637670 w 5535001"/>
                <a:gd name="connsiteY150" fmla="*/ 856747 h 6250127"/>
                <a:gd name="connsiteX151" fmla="*/ 3608222 w 5535001"/>
                <a:gd name="connsiteY151" fmla="*/ 844318 h 6250127"/>
                <a:gd name="connsiteX152" fmla="*/ 3578214 w 5535001"/>
                <a:gd name="connsiteY152" fmla="*/ 833457 h 6250127"/>
                <a:gd name="connsiteX153" fmla="*/ 3518309 w 5535001"/>
                <a:gd name="connsiteY153" fmla="*/ 812294 h 6250127"/>
                <a:gd name="connsiteX154" fmla="*/ 3503417 w 5535001"/>
                <a:gd name="connsiteY154" fmla="*/ 806920 h 6250127"/>
                <a:gd name="connsiteX155" fmla="*/ 3489533 w 5535001"/>
                <a:gd name="connsiteY155" fmla="*/ 799642 h 6250127"/>
                <a:gd name="connsiteX156" fmla="*/ 3460869 w 5535001"/>
                <a:gd name="connsiteY156" fmla="*/ 787101 h 6250127"/>
                <a:gd name="connsiteX157" fmla="*/ 3402980 w 5535001"/>
                <a:gd name="connsiteY157" fmla="*/ 763475 h 6250127"/>
                <a:gd name="connsiteX158" fmla="*/ 3374092 w 5535001"/>
                <a:gd name="connsiteY158" fmla="*/ 751606 h 6250127"/>
                <a:gd name="connsiteX159" fmla="*/ 3344980 w 5535001"/>
                <a:gd name="connsiteY159" fmla="*/ 740409 h 6250127"/>
                <a:gd name="connsiteX160" fmla="*/ 3226627 w 5535001"/>
                <a:gd name="connsiteY160" fmla="*/ 700772 h 6250127"/>
                <a:gd name="connsiteX161" fmla="*/ 2735750 w 5535001"/>
                <a:gd name="connsiteY161" fmla="*/ 614667 h 6250127"/>
                <a:gd name="connsiteX162" fmla="*/ 2673158 w 5535001"/>
                <a:gd name="connsiteY162" fmla="*/ 610412 h 6250127"/>
                <a:gd name="connsiteX163" fmla="*/ 2610119 w 5535001"/>
                <a:gd name="connsiteY163" fmla="*/ 609628 h 6250127"/>
                <a:gd name="connsiteX164" fmla="*/ 2547080 w 5535001"/>
                <a:gd name="connsiteY164" fmla="*/ 608620 h 6250127"/>
                <a:gd name="connsiteX165" fmla="*/ 2516400 w 5535001"/>
                <a:gd name="connsiteY165" fmla="*/ 608844 h 6250127"/>
                <a:gd name="connsiteX166" fmla="*/ 2486280 w 5535001"/>
                <a:gd name="connsiteY166" fmla="*/ 609740 h 6250127"/>
                <a:gd name="connsiteX167" fmla="*/ 2426376 w 5535001"/>
                <a:gd name="connsiteY167" fmla="*/ 613099 h 6250127"/>
                <a:gd name="connsiteX168" fmla="*/ 2366920 w 5535001"/>
                <a:gd name="connsiteY168" fmla="*/ 618474 h 6250127"/>
                <a:gd name="connsiteX169" fmla="*/ 2337248 w 5535001"/>
                <a:gd name="connsiteY169" fmla="*/ 621497 h 6250127"/>
                <a:gd name="connsiteX170" fmla="*/ 2307800 w 5535001"/>
                <a:gd name="connsiteY170" fmla="*/ 625528 h 6250127"/>
                <a:gd name="connsiteX171" fmla="*/ 2278351 w 5535001"/>
                <a:gd name="connsiteY171" fmla="*/ 629559 h 6250127"/>
                <a:gd name="connsiteX172" fmla="*/ 2249127 w 5535001"/>
                <a:gd name="connsiteY172" fmla="*/ 634710 h 6250127"/>
                <a:gd name="connsiteX173" fmla="*/ 1796096 w 5535001"/>
                <a:gd name="connsiteY173" fmla="*/ 781726 h 6250127"/>
                <a:gd name="connsiteX174" fmla="*/ 1370833 w 5535001"/>
                <a:gd name="connsiteY174" fmla="*/ 1048663 h 6250127"/>
                <a:gd name="connsiteX175" fmla="*/ 959790 w 5535001"/>
                <a:gd name="connsiteY175" fmla="*/ 1390844 h 6250127"/>
                <a:gd name="connsiteX176" fmla="*/ 749062 w 5535001"/>
                <a:gd name="connsiteY176" fmla="*/ 1577611 h 6250127"/>
                <a:gd name="connsiteX177" fmla="*/ 524786 w 5535001"/>
                <a:gd name="connsiteY177" fmla="*/ 1763145 h 6250127"/>
                <a:gd name="connsiteX178" fmla="*/ 84071 w 5535001"/>
                <a:gd name="connsiteY178" fmla="*/ 2098496 h 6250127"/>
                <a:gd name="connsiteX179" fmla="*/ 0 w 5535001"/>
                <a:gd name="connsiteY179" fmla="*/ 2168094 h 6250127"/>
                <a:gd name="connsiteX180" fmla="*/ 0 w 5535001"/>
                <a:gd name="connsiteY180" fmla="*/ 1576676 h 6250127"/>
                <a:gd name="connsiteX181" fmla="*/ 174655 w 5535001"/>
                <a:gd name="connsiteY181" fmla="*/ 1387597 h 6250127"/>
                <a:gd name="connsiteX182" fmla="*/ 363661 w 5535001"/>
                <a:gd name="connsiteY182" fmla="*/ 1188626 h 6250127"/>
                <a:gd name="connsiteX183" fmla="*/ 458052 w 5535001"/>
                <a:gd name="connsiteY183" fmla="*/ 1086397 h 6250127"/>
                <a:gd name="connsiteX184" fmla="*/ 557257 w 5535001"/>
                <a:gd name="connsiteY184" fmla="*/ 981593 h 6250127"/>
                <a:gd name="connsiteX185" fmla="*/ 994165 w 5535001"/>
                <a:gd name="connsiteY185" fmla="*/ 578389 h 6250127"/>
                <a:gd name="connsiteX186" fmla="*/ 1520873 w 5535001"/>
                <a:gd name="connsiteY186" fmla="*/ 237215 h 6250127"/>
                <a:gd name="connsiteX187" fmla="*/ 2141748 w 5535001"/>
                <a:gd name="connsiteY187" fmla="*/ 31190 h 6250127"/>
                <a:gd name="connsiteX188" fmla="*/ 2182505 w 5535001"/>
                <a:gd name="connsiteY188" fmla="*/ 24360 h 6250127"/>
                <a:gd name="connsiteX189" fmla="*/ 2223374 w 5535001"/>
                <a:gd name="connsiteY189" fmla="*/ 18873 h 6250127"/>
                <a:gd name="connsiteX190" fmla="*/ 2264355 w 5535001"/>
                <a:gd name="connsiteY190" fmla="*/ 13611 h 6250127"/>
                <a:gd name="connsiteX191" fmla="*/ 2305336 w 5535001"/>
                <a:gd name="connsiteY191" fmla="*/ 9580 h 6250127"/>
                <a:gd name="connsiteX192" fmla="*/ 2387410 w 5535001"/>
                <a:gd name="connsiteY192" fmla="*/ 3645 h 6250127"/>
                <a:gd name="connsiteX193" fmla="*/ 2469373 w 5535001"/>
                <a:gd name="connsiteY193" fmla="*/ 622 h 6250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l="l" t="t" r="r" b="b"/>
              <a:pathLst>
                <a:path w="5535001" h="6250127">
                  <a:moveTo>
                    <a:pt x="2510242" y="174"/>
                  </a:moveTo>
                  <a:cubicBezTo>
                    <a:pt x="2523902" y="-50"/>
                    <a:pt x="2537562" y="-162"/>
                    <a:pt x="2550551" y="510"/>
                  </a:cubicBezTo>
                  <a:lnTo>
                    <a:pt x="2629490" y="3757"/>
                  </a:lnTo>
                  <a:lnTo>
                    <a:pt x="2708317" y="7229"/>
                  </a:lnTo>
                  <a:cubicBezTo>
                    <a:pt x="2734630" y="8572"/>
                    <a:pt x="2760943" y="12155"/>
                    <a:pt x="2787256" y="14619"/>
                  </a:cubicBezTo>
                  <a:cubicBezTo>
                    <a:pt x="2997536" y="34885"/>
                    <a:pt x="3207144" y="77994"/>
                    <a:pt x="3408467" y="145064"/>
                  </a:cubicBezTo>
                  <a:lnTo>
                    <a:pt x="3557723" y="199593"/>
                  </a:lnTo>
                  <a:cubicBezTo>
                    <a:pt x="3570264" y="203848"/>
                    <a:pt x="3582245" y="209447"/>
                    <a:pt x="3594337" y="214597"/>
                  </a:cubicBezTo>
                  <a:lnTo>
                    <a:pt x="3630616" y="230385"/>
                  </a:lnTo>
                  <a:lnTo>
                    <a:pt x="3703172" y="262073"/>
                  </a:lnTo>
                  <a:cubicBezTo>
                    <a:pt x="3715265" y="267335"/>
                    <a:pt x="3727358" y="272598"/>
                    <a:pt x="3739003" y="278756"/>
                  </a:cubicBezTo>
                  <a:cubicBezTo>
                    <a:pt x="3744937" y="281667"/>
                    <a:pt x="3750984" y="284131"/>
                    <a:pt x="3756806" y="287266"/>
                  </a:cubicBezTo>
                  <a:cubicBezTo>
                    <a:pt x="3762517" y="290513"/>
                    <a:pt x="3768115" y="294208"/>
                    <a:pt x="3773714" y="297567"/>
                  </a:cubicBezTo>
                  <a:lnTo>
                    <a:pt x="3840784" y="339332"/>
                  </a:lnTo>
                  <a:cubicBezTo>
                    <a:pt x="3851869" y="346386"/>
                    <a:pt x="3863290" y="352881"/>
                    <a:pt x="3873927" y="360495"/>
                  </a:cubicBezTo>
                  <a:lnTo>
                    <a:pt x="3906062" y="383001"/>
                  </a:lnTo>
                  <a:lnTo>
                    <a:pt x="3969662" y="428572"/>
                  </a:lnTo>
                  <a:cubicBezTo>
                    <a:pt x="4137281" y="552188"/>
                    <a:pt x="4285417" y="693270"/>
                    <a:pt x="4423029" y="837600"/>
                  </a:cubicBezTo>
                  <a:cubicBezTo>
                    <a:pt x="4440160" y="855739"/>
                    <a:pt x="4457404" y="873766"/>
                    <a:pt x="4474647" y="891569"/>
                  </a:cubicBezTo>
                  <a:lnTo>
                    <a:pt x="4524250" y="946883"/>
                  </a:lnTo>
                  <a:lnTo>
                    <a:pt x="4573965" y="1001748"/>
                  </a:lnTo>
                  <a:cubicBezTo>
                    <a:pt x="4590760" y="1019887"/>
                    <a:pt x="4605988" y="1039146"/>
                    <a:pt x="4622224" y="1057509"/>
                  </a:cubicBezTo>
                  <a:cubicBezTo>
                    <a:pt x="4653911" y="1094907"/>
                    <a:pt x="4686831" y="1131409"/>
                    <a:pt x="4717510" y="1169143"/>
                  </a:cubicBezTo>
                  <a:cubicBezTo>
                    <a:pt x="4733186" y="1187730"/>
                    <a:pt x="4748862" y="1206430"/>
                    <a:pt x="4764986" y="1224681"/>
                  </a:cubicBezTo>
                  <a:cubicBezTo>
                    <a:pt x="4780886" y="1243044"/>
                    <a:pt x="4797233" y="1261071"/>
                    <a:pt x="4813021" y="1279994"/>
                  </a:cubicBezTo>
                  <a:cubicBezTo>
                    <a:pt x="4877292" y="1354230"/>
                    <a:pt x="4941339" y="1428914"/>
                    <a:pt x="5001915" y="1506846"/>
                  </a:cubicBezTo>
                  <a:cubicBezTo>
                    <a:pt x="5062603" y="1584665"/>
                    <a:pt x="5118252" y="1666739"/>
                    <a:pt x="5170542" y="1751165"/>
                  </a:cubicBezTo>
                  <a:cubicBezTo>
                    <a:pt x="5274898" y="1920240"/>
                    <a:pt x="5363579" y="2101295"/>
                    <a:pt x="5428969" y="2293660"/>
                  </a:cubicBezTo>
                  <a:cubicBezTo>
                    <a:pt x="5494136" y="2485801"/>
                    <a:pt x="5533102" y="2690819"/>
                    <a:pt x="5534893" y="2899307"/>
                  </a:cubicBezTo>
                  <a:cubicBezTo>
                    <a:pt x="5536124" y="3003439"/>
                    <a:pt x="5526831" y="3108132"/>
                    <a:pt x="5508804" y="3211144"/>
                  </a:cubicBezTo>
                  <a:cubicBezTo>
                    <a:pt x="5490441" y="3314157"/>
                    <a:pt x="5462336" y="3415490"/>
                    <a:pt x="5426282" y="3513352"/>
                  </a:cubicBezTo>
                  <a:cubicBezTo>
                    <a:pt x="5363355" y="3684890"/>
                    <a:pt x="5302219" y="3856428"/>
                    <a:pt x="5248250" y="4030542"/>
                  </a:cubicBezTo>
                  <a:lnTo>
                    <a:pt x="5208612" y="4161771"/>
                  </a:lnTo>
                  <a:lnTo>
                    <a:pt x="5170318" y="4294680"/>
                  </a:lnTo>
                  <a:lnTo>
                    <a:pt x="5132248" y="4430164"/>
                  </a:lnTo>
                  <a:lnTo>
                    <a:pt x="5112765" y="4498914"/>
                  </a:lnTo>
                  <a:lnTo>
                    <a:pt x="5091715" y="4569119"/>
                  </a:lnTo>
                  <a:cubicBezTo>
                    <a:pt x="5085221" y="4592297"/>
                    <a:pt x="5076823" y="4616482"/>
                    <a:pt x="5068985" y="4640220"/>
                  </a:cubicBezTo>
                  <a:cubicBezTo>
                    <a:pt x="5060699" y="4664182"/>
                    <a:pt x="5053981" y="4687807"/>
                    <a:pt x="5043904" y="4712105"/>
                  </a:cubicBezTo>
                  <a:lnTo>
                    <a:pt x="5015799" y="4784438"/>
                  </a:lnTo>
                  <a:cubicBezTo>
                    <a:pt x="5005274" y="4808511"/>
                    <a:pt x="4993965" y="4832473"/>
                    <a:pt x="4982880" y="4856435"/>
                  </a:cubicBezTo>
                  <a:cubicBezTo>
                    <a:pt x="4936524" y="4951273"/>
                    <a:pt x="4881099" y="5044096"/>
                    <a:pt x="4817276" y="5125275"/>
                  </a:cubicBezTo>
                  <a:cubicBezTo>
                    <a:pt x="4755244" y="5208805"/>
                    <a:pt x="4686943" y="5282817"/>
                    <a:pt x="4618753" y="5355374"/>
                  </a:cubicBezTo>
                  <a:cubicBezTo>
                    <a:pt x="4602069" y="5374073"/>
                    <a:pt x="4584154" y="5391092"/>
                    <a:pt x="4566575" y="5408560"/>
                  </a:cubicBezTo>
                  <a:lnTo>
                    <a:pt x="4513837" y="5461186"/>
                  </a:lnTo>
                  <a:cubicBezTo>
                    <a:pt x="4496593" y="5479101"/>
                    <a:pt x="4477894" y="5495560"/>
                    <a:pt x="4459531" y="5512580"/>
                  </a:cubicBezTo>
                  <a:lnTo>
                    <a:pt x="4404554" y="5563526"/>
                  </a:lnTo>
                  <a:cubicBezTo>
                    <a:pt x="4386527" y="5580770"/>
                    <a:pt x="4366932" y="5596670"/>
                    <a:pt x="4348009" y="5613017"/>
                  </a:cubicBezTo>
                  <a:lnTo>
                    <a:pt x="4290568" y="5661948"/>
                  </a:lnTo>
                  <a:lnTo>
                    <a:pt x="4276124" y="5674153"/>
                  </a:lnTo>
                  <a:lnTo>
                    <a:pt x="4261120" y="5685798"/>
                  </a:lnTo>
                  <a:lnTo>
                    <a:pt x="4231112" y="5708976"/>
                  </a:lnTo>
                  <a:lnTo>
                    <a:pt x="4170984" y="5755443"/>
                  </a:lnTo>
                  <a:cubicBezTo>
                    <a:pt x="4130227" y="5785563"/>
                    <a:pt x="4087790" y="5813892"/>
                    <a:pt x="4046025" y="5843228"/>
                  </a:cubicBezTo>
                  <a:cubicBezTo>
                    <a:pt x="4002917" y="5870437"/>
                    <a:pt x="3959248" y="5897309"/>
                    <a:pt x="3915356" y="5923735"/>
                  </a:cubicBezTo>
                  <a:cubicBezTo>
                    <a:pt x="3737659" y="6026299"/>
                    <a:pt x="3544847" y="6106022"/>
                    <a:pt x="3346323" y="6158872"/>
                  </a:cubicBezTo>
                  <a:cubicBezTo>
                    <a:pt x="3147800" y="6211946"/>
                    <a:pt x="2944462" y="6239714"/>
                    <a:pt x="2743476" y="6247328"/>
                  </a:cubicBezTo>
                  <a:lnTo>
                    <a:pt x="2668120" y="6249344"/>
                  </a:lnTo>
                  <a:lnTo>
                    <a:pt x="2630498" y="6250127"/>
                  </a:lnTo>
                  <a:lnTo>
                    <a:pt x="2592988" y="6249568"/>
                  </a:lnTo>
                  <a:lnTo>
                    <a:pt x="2518080" y="6247777"/>
                  </a:lnTo>
                  <a:cubicBezTo>
                    <a:pt x="2493110" y="6247105"/>
                    <a:pt x="2468365" y="6246881"/>
                    <a:pt x="2442948" y="6244529"/>
                  </a:cubicBezTo>
                  <a:cubicBezTo>
                    <a:pt x="2392337" y="6240722"/>
                    <a:pt x="2341950" y="6237699"/>
                    <a:pt x="2291676" y="6232213"/>
                  </a:cubicBezTo>
                  <a:lnTo>
                    <a:pt x="2141412" y="6212394"/>
                  </a:lnTo>
                  <a:lnTo>
                    <a:pt x="1992715" y="6184961"/>
                  </a:lnTo>
                  <a:cubicBezTo>
                    <a:pt x="1943561" y="6173988"/>
                    <a:pt x="1894630" y="6162231"/>
                    <a:pt x="1845811" y="6151034"/>
                  </a:cubicBezTo>
                  <a:cubicBezTo>
                    <a:pt x="1797215" y="6138829"/>
                    <a:pt x="1749180" y="6123938"/>
                    <a:pt x="1701033" y="6110724"/>
                  </a:cubicBezTo>
                  <a:cubicBezTo>
                    <a:pt x="1676847" y="6104566"/>
                    <a:pt x="1653334" y="6095833"/>
                    <a:pt x="1629484" y="6088219"/>
                  </a:cubicBezTo>
                  <a:lnTo>
                    <a:pt x="1558383" y="6064929"/>
                  </a:lnTo>
                  <a:cubicBezTo>
                    <a:pt x="1369713" y="6000210"/>
                    <a:pt x="1186978" y="5921271"/>
                    <a:pt x="1011968" y="5828896"/>
                  </a:cubicBezTo>
                  <a:cubicBezTo>
                    <a:pt x="837071" y="5736408"/>
                    <a:pt x="668556" y="5631940"/>
                    <a:pt x="511237" y="5512356"/>
                  </a:cubicBezTo>
                  <a:cubicBezTo>
                    <a:pt x="471152" y="5483468"/>
                    <a:pt x="433642" y="5451220"/>
                    <a:pt x="395572" y="5419757"/>
                  </a:cubicBezTo>
                  <a:cubicBezTo>
                    <a:pt x="356831" y="5388965"/>
                    <a:pt x="321112" y="5354926"/>
                    <a:pt x="284722" y="5321559"/>
                  </a:cubicBezTo>
                  <a:lnTo>
                    <a:pt x="257513" y="5296477"/>
                  </a:lnTo>
                  <a:lnTo>
                    <a:pt x="243853" y="5283937"/>
                  </a:lnTo>
                  <a:lnTo>
                    <a:pt x="230752" y="5270836"/>
                  </a:lnTo>
                  <a:lnTo>
                    <a:pt x="178574" y="5218322"/>
                  </a:lnTo>
                  <a:cubicBezTo>
                    <a:pt x="161331" y="5200631"/>
                    <a:pt x="143191" y="5183948"/>
                    <a:pt x="126508" y="5165584"/>
                  </a:cubicBezTo>
                  <a:lnTo>
                    <a:pt x="76345" y="5111167"/>
                  </a:lnTo>
                  <a:cubicBezTo>
                    <a:pt x="59774" y="5092916"/>
                    <a:pt x="42530" y="5075112"/>
                    <a:pt x="26407" y="5056413"/>
                  </a:cubicBezTo>
                  <a:lnTo>
                    <a:pt x="0" y="5024776"/>
                  </a:lnTo>
                  <a:lnTo>
                    <a:pt x="0" y="4492798"/>
                  </a:lnTo>
                  <a:lnTo>
                    <a:pt x="28534" y="4537879"/>
                  </a:lnTo>
                  <a:cubicBezTo>
                    <a:pt x="41299" y="4556130"/>
                    <a:pt x="54175" y="4574382"/>
                    <a:pt x="66604" y="4592745"/>
                  </a:cubicBezTo>
                  <a:lnTo>
                    <a:pt x="104114" y="4647834"/>
                  </a:lnTo>
                  <a:lnTo>
                    <a:pt x="143751" y="4701580"/>
                  </a:lnTo>
                  <a:cubicBezTo>
                    <a:pt x="156964" y="4719495"/>
                    <a:pt x="169728" y="4737746"/>
                    <a:pt x="182717" y="4755773"/>
                  </a:cubicBezTo>
                  <a:lnTo>
                    <a:pt x="223810" y="4808399"/>
                  </a:lnTo>
                  <a:lnTo>
                    <a:pt x="264679" y="4861249"/>
                  </a:lnTo>
                  <a:cubicBezTo>
                    <a:pt x="278563" y="4878717"/>
                    <a:pt x="293455" y="4895288"/>
                    <a:pt x="307788" y="4912420"/>
                  </a:cubicBezTo>
                  <a:lnTo>
                    <a:pt x="351232" y="4963254"/>
                  </a:lnTo>
                  <a:cubicBezTo>
                    <a:pt x="365788" y="4980162"/>
                    <a:pt x="381688" y="4995837"/>
                    <a:pt x="397028" y="5012185"/>
                  </a:cubicBezTo>
                  <a:lnTo>
                    <a:pt x="443496" y="5060444"/>
                  </a:lnTo>
                  <a:lnTo>
                    <a:pt x="455140" y="5072537"/>
                  </a:lnTo>
                  <a:lnTo>
                    <a:pt x="467345" y="5083958"/>
                  </a:lnTo>
                  <a:lnTo>
                    <a:pt x="491755" y="5106912"/>
                  </a:lnTo>
                  <a:lnTo>
                    <a:pt x="540686" y="5152819"/>
                  </a:lnTo>
                  <a:lnTo>
                    <a:pt x="552890" y="5164353"/>
                  </a:lnTo>
                  <a:lnTo>
                    <a:pt x="565655" y="5175214"/>
                  </a:lnTo>
                  <a:lnTo>
                    <a:pt x="591072" y="5197048"/>
                  </a:lnTo>
                  <a:cubicBezTo>
                    <a:pt x="624999" y="5226160"/>
                    <a:pt x="658366" y="5256056"/>
                    <a:pt x="694197" y="5283041"/>
                  </a:cubicBezTo>
                  <a:cubicBezTo>
                    <a:pt x="834272" y="5394675"/>
                    <a:pt x="985207" y="5493881"/>
                    <a:pt x="1146221" y="5573716"/>
                  </a:cubicBezTo>
                  <a:cubicBezTo>
                    <a:pt x="1307122" y="5653774"/>
                    <a:pt x="1476869" y="5715918"/>
                    <a:pt x="1650982" y="5758130"/>
                  </a:cubicBezTo>
                  <a:lnTo>
                    <a:pt x="1716485" y="5772798"/>
                  </a:lnTo>
                  <a:cubicBezTo>
                    <a:pt x="1738431" y="5777390"/>
                    <a:pt x="1759929" y="5783100"/>
                    <a:pt x="1782211" y="5786235"/>
                  </a:cubicBezTo>
                  <a:lnTo>
                    <a:pt x="1848386" y="5796984"/>
                  </a:lnTo>
                  <a:lnTo>
                    <a:pt x="1881417" y="5802359"/>
                  </a:lnTo>
                  <a:cubicBezTo>
                    <a:pt x="1892390" y="5804151"/>
                    <a:pt x="1903363" y="5806054"/>
                    <a:pt x="1914560" y="5807061"/>
                  </a:cubicBezTo>
                  <a:cubicBezTo>
                    <a:pt x="1959012" y="5811765"/>
                    <a:pt x="2003241" y="5817251"/>
                    <a:pt x="2047469" y="5821282"/>
                  </a:cubicBezTo>
                  <a:lnTo>
                    <a:pt x="2180601" y="5828896"/>
                  </a:lnTo>
                  <a:lnTo>
                    <a:pt x="2313622" y="5830463"/>
                  </a:lnTo>
                  <a:cubicBezTo>
                    <a:pt x="2335680" y="5830799"/>
                    <a:pt x="2357962" y="5829008"/>
                    <a:pt x="2380021" y="5828448"/>
                  </a:cubicBezTo>
                  <a:lnTo>
                    <a:pt x="2446195" y="5826433"/>
                  </a:lnTo>
                  <a:cubicBezTo>
                    <a:pt x="2468029" y="5826208"/>
                    <a:pt x="2490647" y="5824193"/>
                    <a:pt x="2513041" y="5822737"/>
                  </a:cubicBezTo>
                  <a:lnTo>
                    <a:pt x="2580111" y="5818258"/>
                  </a:lnTo>
                  <a:lnTo>
                    <a:pt x="2613590" y="5816355"/>
                  </a:lnTo>
                  <a:lnTo>
                    <a:pt x="2646845" y="5813108"/>
                  </a:lnTo>
                  <a:cubicBezTo>
                    <a:pt x="2669016" y="5810869"/>
                    <a:pt x="2691074" y="5808741"/>
                    <a:pt x="2713244" y="5806838"/>
                  </a:cubicBezTo>
                  <a:cubicBezTo>
                    <a:pt x="2889933" y="5789371"/>
                    <a:pt x="3062815" y="5762050"/>
                    <a:pt x="3230882" y="5721292"/>
                  </a:cubicBezTo>
                  <a:cubicBezTo>
                    <a:pt x="3398837" y="5680423"/>
                    <a:pt x="3562426" y="5626902"/>
                    <a:pt x="3720416" y="5556472"/>
                  </a:cubicBezTo>
                  <a:cubicBezTo>
                    <a:pt x="3759381" y="5537997"/>
                    <a:pt x="3798347" y="5518962"/>
                    <a:pt x="3837425" y="5499927"/>
                  </a:cubicBezTo>
                  <a:cubicBezTo>
                    <a:pt x="3875271" y="5478765"/>
                    <a:pt x="3913900" y="5458610"/>
                    <a:pt x="3951634" y="5436552"/>
                  </a:cubicBezTo>
                  <a:lnTo>
                    <a:pt x="4007284" y="5401841"/>
                  </a:lnTo>
                  <a:lnTo>
                    <a:pt x="4035164" y="5384374"/>
                  </a:lnTo>
                  <a:lnTo>
                    <a:pt x="4049049" y="5375640"/>
                  </a:lnTo>
                  <a:lnTo>
                    <a:pt x="4062485" y="5366123"/>
                  </a:lnTo>
                  <a:lnTo>
                    <a:pt x="4116567" y="5328277"/>
                  </a:lnTo>
                  <a:cubicBezTo>
                    <a:pt x="4134594" y="5315624"/>
                    <a:pt x="4152957" y="5303420"/>
                    <a:pt x="4169976" y="5289199"/>
                  </a:cubicBezTo>
                  <a:lnTo>
                    <a:pt x="4222042" y="5247994"/>
                  </a:lnTo>
                  <a:cubicBezTo>
                    <a:pt x="4239398" y="5234222"/>
                    <a:pt x="4256865" y="5220562"/>
                    <a:pt x="4273213" y="5205558"/>
                  </a:cubicBezTo>
                  <a:lnTo>
                    <a:pt x="4323151" y="5161329"/>
                  </a:lnTo>
                  <a:cubicBezTo>
                    <a:pt x="4339611" y="5146437"/>
                    <a:pt x="4356631" y="5131881"/>
                    <a:pt x="4371971" y="5116093"/>
                  </a:cubicBezTo>
                  <a:cubicBezTo>
                    <a:pt x="4435457" y="5054398"/>
                    <a:pt x="4496258" y="4991135"/>
                    <a:pt x="4546868" y="4924400"/>
                  </a:cubicBezTo>
                  <a:cubicBezTo>
                    <a:pt x="4600054" y="4858450"/>
                    <a:pt x="4640699" y="4788916"/>
                    <a:pt x="4675634" y="4715352"/>
                  </a:cubicBezTo>
                  <a:lnTo>
                    <a:pt x="4700155" y="4659255"/>
                  </a:lnTo>
                  <a:lnTo>
                    <a:pt x="4721206" y="4600135"/>
                  </a:lnTo>
                  <a:cubicBezTo>
                    <a:pt x="4728707" y="4580988"/>
                    <a:pt x="4733970" y="4559266"/>
                    <a:pt x="4740465" y="4538887"/>
                  </a:cubicBezTo>
                  <a:cubicBezTo>
                    <a:pt x="4746623" y="4518061"/>
                    <a:pt x="4753005" y="4497906"/>
                    <a:pt x="4758492" y="4475848"/>
                  </a:cubicBezTo>
                  <a:cubicBezTo>
                    <a:pt x="4803168" y="4303637"/>
                    <a:pt x="4840902" y="4115080"/>
                    <a:pt x="4891288" y="3930329"/>
                  </a:cubicBezTo>
                  <a:cubicBezTo>
                    <a:pt x="4940891" y="3744906"/>
                    <a:pt x="5000235" y="3562059"/>
                    <a:pt x="5066298" y="3382235"/>
                  </a:cubicBezTo>
                  <a:cubicBezTo>
                    <a:pt x="5124186" y="3226932"/>
                    <a:pt x="5154530" y="3064015"/>
                    <a:pt x="5156994" y="2898635"/>
                  </a:cubicBezTo>
                  <a:cubicBezTo>
                    <a:pt x="5159681" y="2733255"/>
                    <a:pt x="5132920" y="2565636"/>
                    <a:pt x="5083317" y="2402047"/>
                  </a:cubicBezTo>
                  <a:cubicBezTo>
                    <a:pt x="5033938" y="2238123"/>
                    <a:pt x="4960150" y="2079013"/>
                    <a:pt x="4871022" y="1926958"/>
                  </a:cubicBezTo>
                  <a:cubicBezTo>
                    <a:pt x="4826570" y="1850818"/>
                    <a:pt x="4777415" y="1776918"/>
                    <a:pt x="4727028" y="1703577"/>
                  </a:cubicBezTo>
                  <a:cubicBezTo>
                    <a:pt x="4676418" y="1630349"/>
                    <a:pt x="4622784" y="1558464"/>
                    <a:pt x="4563776" y="1490834"/>
                  </a:cubicBezTo>
                  <a:cubicBezTo>
                    <a:pt x="4503647" y="1423764"/>
                    <a:pt x="4439041" y="1359157"/>
                    <a:pt x="4370291" y="1300596"/>
                  </a:cubicBezTo>
                  <a:cubicBezTo>
                    <a:pt x="4336812" y="1270141"/>
                    <a:pt x="4301541" y="1242148"/>
                    <a:pt x="4266046" y="1214491"/>
                  </a:cubicBezTo>
                  <a:cubicBezTo>
                    <a:pt x="4248355" y="1200607"/>
                    <a:pt x="4230776" y="1186611"/>
                    <a:pt x="4212973" y="1173062"/>
                  </a:cubicBezTo>
                  <a:cubicBezTo>
                    <a:pt x="4194722" y="1160074"/>
                    <a:pt x="4176359" y="1147197"/>
                    <a:pt x="4157995" y="1134545"/>
                  </a:cubicBezTo>
                  <a:cubicBezTo>
                    <a:pt x="4011426" y="1031980"/>
                    <a:pt x="3855004" y="948562"/>
                    <a:pt x="3697126" y="881044"/>
                  </a:cubicBezTo>
                  <a:lnTo>
                    <a:pt x="3637670" y="856747"/>
                  </a:lnTo>
                  <a:lnTo>
                    <a:pt x="3608222" y="844318"/>
                  </a:lnTo>
                  <a:cubicBezTo>
                    <a:pt x="3598480" y="840063"/>
                    <a:pt x="3588179" y="837040"/>
                    <a:pt x="3578214" y="833457"/>
                  </a:cubicBezTo>
                  <a:lnTo>
                    <a:pt x="3518309" y="812294"/>
                  </a:lnTo>
                  <a:cubicBezTo>
                    <a:pt x="3513383" y="810503"/>
                    <a:pt x="3508344" y="808823"/>
                    <a:pt x="3503417" y="806920"/>
                  </a:cubicBezTo>
                  <a:cubicBezTo>
                    <a:pt x="3498603" y="804792"/>
                    <a:pt x="3494236" y="801993"/>
                    <a:pt x="3489533" y="799642"/>
                  </a:cubicBezTo>
                  <a:cubicBezTo>
                    <a:pt x="3480240" y="794827"/>
                    <a:pt x="3470498" y="791020"/>
                    <a:pt x="3460869" y="787101"/>
                  </a:cubicBezTo>
                  <a:lnTo>
                    <a:pt x="3402980" y="763475"/>
                  </a:lnTo>
                  <a:lnTo>
                    <a:pt x="3374092" y="751606"/>
                  </a:lnTo>
                  <a:cubicBezTo>
                    <a:pt x="3364462" y="747688"/>
                    <a:pt x="3354945" y="743433"/>
                    <a:pt x="3344980" y="740409"/>
                  </a:cubicBezTo>
                  <a:lnTo>
                    <a:pt x="3226627" y="700772"/>
                  </a:lnTo>
                  <a:cubicBezTo>
                    <a:pt x="3067405" y="652849"/>
                    <a:pt x="2902697" y="625192"/>
                    <a:pt x="2735750" y="614667"/>
                  </a:cubicBezTo>
                  <a:cubicBezTo>
                    <a:pt x="2714811" y="613435"/>
                    <a:pt x="2694209" y="610860"/>
                    <a:pt x="2673158" y="610412"/>
                  </a:cubicBezTo>
                  <a:lnTo>
                    <a:pt x="2610119" y="609628"/>
                  </a:lnTo>
                  <a:lnTo>
                    <a:pt x="2547080" y="608620"/>
                  </a:lnTo>
                  <a:cubicBezTo>
                    <a:pt x="2536443" y="608173"/>
                    <a:pt x="2526365" y="608397"/>
                    <a:pt x="2516400" y="608844"/>
                  </a:cubicBezTo>
                  <a:lnTo>
                    <a:pt x="2486280" y="609740"/>
                  </a:lnTo>
                  <a:cubicBezTo>
                    <a:pt x="2466125" y="609852"/>
                    <a:pt x="2446307" y="611868"/>
                    <a:pt x="2426376" y="613099"/>
                  </a:cubicBezTo>
                  <a:cubicBezTo>
                    <a:pt x="2406333" y="613995"/>
                    <a:pt x="2386627" y="616458"/>
                    <a:pt x="2366920" y="618474"/>
                  </a:cubicBezTo>
                  <a:cubicBezTo>
                    <a:pt x="2357066" y="619482"/>
                    <a:pt x="2347101" y="620153"/>
                    <a:pt x="2337248" y="621497"/>
                  </a:cubicBezTo>
                  <a:lnTo>
                    <a:pt x="2307800" y="625528"/>
                  </a:lnTo>
                  <a:lnTo>
                    <a:pt x="2278351" y="629559"/>
                  </a:lnTo>
                  <a:lnTo>
                    <a:pt x="2249127" y="634710"/>
                  </a:lnTo>
                  <a:cubicBezTo>
                    <a:pt x="2093377" y="661918"/>
                    <a:pt x="1942329" y="710849"/>
                    <a:pt x="1796096" y="781726"/>
                  </a:cubicBezTo>
                  <a:cubicBezTo>
                    <a:pt x="1649751" y="852268"/>
                    <a:pt x="1508892" y="944307"/>
                    <a:pt x="1370833" y="1048663"/>
                  </a:cubicBezTo>
                  <a:cubicBezTo>
                    <a:pt x="1232774" y="1153244"/>
                    <a:pt x="1097290" y="1269917"/>
                    <a:pt x="959790" y="1390844"/>
                  </a:cubicBezTo>
                  <a:lnTo>
                    <a:pt x="749062" y="1577611"/>
                  </a:lnTo>
                  <a:cubicBezTo>
                    <a:pt x="674602" y="1642329"/>
                    <a:pt x="599806" y="1704137"/>
                    <a:pt x="524786" y="1763145"/>
                  </a:cubicBezTo>
                  <a:cubicBezTo>
                    <a:pt x="374858" y="1881498"/>
                    <a:pt x="223810" y="1987422"/>
                    <a:pt x="84071" y="2098496"/>
                  </a:cubicBezTo>
                  <a:lnTo>
                    <a:pt x="0" y="2168094"/>
                  </a:lnTo>
                  <a:lnTo>
                    <a:pt x="0" y="1576676"/>
                  </a:lnTo>
                  <a:lnTo>
                    <a:pt x="174655" y="1387597"/>
                  </a:lnTo>
                  <a:cubicBezTo>
                    <a:pt x="238926" y="1320079"/>
                    <a:pt x="302749" y="1254577"/>
                    <a:pt x="363661" y="1188626"/>
                  </a:cubicBezTo>
                  <a:lnTo>
                    <a:pt x="458052" y="1086397"/>
                  </a:lnTo>
                  <a:cubicBezTo>
                    <a:pt x="490635" y="1051351"/>
                    <a:pt x="523666" y="1016416"/>
                    <a:pt x="557257" y="981593"/>
                  </a:cubicBezTo>
                  <a:cubicBezTo>
                    <a:pt x="691510" y="842414"/>
                    <a:pt x="835055" y="705699"/>
                    <a:pt x="994165" y="578389"/>
                  </a:cubicBezTo>
                  <a:cubicBezTo>
                    <a:pt x="1152939" y="451190"/>
                    <a:pt x="1328060" y="333398"/>
                    <a:pt x="1520873" y="237215"/>
                  </a:cubicBezTo>
                  <a:cubicBezTo>
                    <a:pt x="1713238" y="141033"/>
                    <a:pt x="1924302" y="68028"/>
                    <a:pt x="2141748" y="31190"/>
                  </a:cubicBezTo>
                  <a:lnTo>
                    <a:pt x="2182505" y="24360"/>
                  </a:lnTo>
                  <a:cubicBezTo>
                    <a:pt x="2196165" y="22344"/>
                    <a:pt x="2209826" y="20665"/>
                    <a:pt x="2223374" y="18873"/>
                  </a:cubicBezTo>
                  <a:lnTo>
                    <a:pt x="2264355" y="13611"/>
                  </a:lnTo>
                  <a:cubicBezTo>
                    <a:pt x="2278015" y="11931"/>
                    <a:pt x="2291676" y="10924"/>
                    <a:pt x="2305336" y="9580"/>
                  </a:cubicBezTo>
                  <a:cubicBezTo>
                    <a:pt x="2332657" y="7229"/>
                    <a:pt x="2360090" y="4653"/>
                    <a:pt x="2387410" y="3645"/>
                  </a:cubicBezTo>
                  <a:cubicBezTo>
                    <a:pt x="2414731" y="2414"/>
                    <a:pt x="2442164" y="510"/>
                    <a:pt x="2469373" y="622"/>
                  </a:cubicBezTo>
                  <a:close/>
                </a:path>
              </a:pathLst>
            </a:custGeom>
            <a:gradFill>
              <a:gsLst>
                <a:gs pos="37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7C4629D-4AB7-48D4-A61B-1AE1837A78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176241"/>
              <a:ext cx="5646908" cy="6130481"/>
            </a:xfrm>
            <a:custGeom>
              <a:avLst/>
              <a:gdLst>
                <a:gd name="connsiteX0" fmla="*/ 2616837 w 5646908"/>
                <a:gd name="connsiteY0" fmla="*/ 0 h 6130481"/>
                <a:gd name="connsiteX1" fmla="*/ 4918721 w 5646908"/>
                <a:gd name="connsiteY1" fmla="*/ 1134258 h 6130481"/>
                <a:gd name="connsiteX2" fmla="*/ 5539036 w 5646908"/>
                <a:gd name="connsiteY2" fmla="*/ 3362353 h 6130481"/>
                <a:gd name="connsiteX3" fmla="*/ 4712024 w 5646908"/>
                <a:gd name="connsiteY3" fmla="*/ 5293280 h 6130481"/>
                <a:gd name="connsiteX4" fmla="*/ 2547864 w 5646908"/>
                <a:gd name="connsiteY4" fmla="*/ 6130481 h 6130481"/>
                <a:gd name="connsiteX5" fmla="*/ 263223 w 5646908"/>
                <a:gd name="connsiteY5" fmla="*/ 5212325 h 6130481"/>
                <a:gd name="connsiteX6" fmla="*/ 49974 w 5646908"/>
                <a:gd name="connsiteY6" fmla="*/ 4985345 h 6130481"/>
                <a:gd name="connsiteX7" fmla="*/ 0 w 5646908"/>
                <a:gd name="connsiteY7" fmla="*/ 4920618 h 6130481"/>
                <a:gd name="connsiteX8" fmla="*/ 0 w 5646908"/>
                <a:gd name="connsiteY8" fmla="*/ 3760303 h 6130481"/>
                <a:gd name="connsiteX9" fmla="*/ 80488 w 5646908"/>
                <a:gd name="connsiteY9" fmla="*/ 3974159 h 6130481"/>
                <a:gd name="connsiteX10" fmla="*/ 664748 w 5646908"/>
                <a:gd name="connsiteY10" fmla="*/ 4813600 h 6130481"/>
                <a:gd name="connsiteX11" fmla="*/ 2548087 w 5646908"/>
                <a:gd name="connsiteY11" fmla="*/ 5570406 h 6130481"/>
                <a:gd name="connsiteX12" fmla="*/ 3536561 w 5646908"/>
                <a:gd name="connsiteY12" fmla="*/ 5407153 h 6130481"/>
                <a:gd name="connsiteX13" fmla="*/ 4308035 w 5646908"/>
                <a:gd name="connsiteY13" fmla="*/ 4897241 h 6130481"/>
                <a:gd name="connsiteX14" fmla="*/ 4569038 w 5646908"/>
                <a:gd name="connsiteY14" fmla="*/ 4564802 h 6130481"/>
                <a:gd name="connsiteX15" fmla="*/ 4699147 w 5646908"/>
                <a:gd name="connsiteY15" fmla="*/ 4149952 h 6130481"/>
                <a:gd name="connsiteX16" fmla="*/ 5003034 w 5646908"/>
                <a:gd name="connsiteY16" fmla="*/ 3168421 h 6130481"/>
                <a:gd name="connsiteX17" fmla="*/ 4994189 w 5646908"/>
                <a:gd name="connsiteY17" fmla="*/ 2321590 h 6130481"/>
                <a:gd name="connsiteX18" fmla="*/ 4487860 w 5646908"/>
                <a:gd name="connsiteY18" fmla="*/ 1501856 h 6130481"/>
                <a:gd name="connsiteX19" fmla="*/ 3640469 w 5646908"/>
                <a:gd name="connsiteY19" fmla="*/ 808425 h 6130481"/>
                <a:gd name="connsiteX20" fmla="*/ 2616837 w 5646908"/>
                <a:gd name="connsiteY20" fmla="*/ 559851 h 6130481"/>
                <a:gd name="connsiteX21" fmla="*/ 1762952 w 5646908"/>
                <a:gd name="connsiteY21" fmla="*/ 812008 h 6130481"/>
                <a:gd name="connsiteX22" fmla="*/ 939635 w 5646908"/>
                <a:gd name="connsiteY22" fmla="*/ 1502976 h 6130481"/>
                <a:gd name="connsiteX23" fmla="*/ 585250 w 5646908"/>
                <a:gd name="connsiteY23" fmla="*/ 1831049 h 6130481"/>
                <a:gd name="connsiteX24" fmla="*/ 40403 w 5646908"/>
                <a:gd name="connsiteY24" fmla="*/ 2389556 h 6130481"/>
                <a:gd name="connsiteX25" fmla="*/ 0 w 5646908"/>
                <a:gd name="connsiteY25" fmla="*/ 2456747 h 6130481"/>
                <a:gd name="connsiteX26" fmla="*/ 0 w 5646908"/>
                <a:gd name="connsiteY26" fmla="*/ 1601114 h 6130481"/>
                <a:gd name="connsiteX27" fmla="*/ 93200 w 5646908"/>
                <a:gd name="connsiteY27" fmla="*/ 1513741 h 6130481"/>
                <a:gd name="connsiteX28" fmla="*/ 535423 w 5646908"/>
                <a:gd name="connsiteY28" fmla="*/ 1107273 h 6130481"/>
                <a:gd name="connsiteX29" fmla="*/ 2616837 w 5646908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646908" h="6130481">
                  <a:moveTo>
                    <a:pt x="2616837" y="0"/>
                  </a:moveTo>
                  <a:cubicBezTo>
                    <a:pt x="3596241" y="0"/>
                    <a:pt x="4322479" y="463445"/>
                    <a:pt x="4918721" y="1134258"/>
                  </a:cubicBezTo>
                  <a:cubicBezTo>
                    <a:pt x="5416317" y="1694109"/>
                    <a:pt x="5857703" y="2516643"/>
                    <a:pt x="5539036" y="3362353"/>
                  </a:cubicBezTo>
                  <a:cubicBezTo>
                    <a:pt x="5111758" y="4496612"/>
                    <a:pt x="5300763" y="4716633"/>
                    <a:pt x="4712024" y="5293280"/>
                  </a:cubicBezTo>
                  <a:cubicBezTo>
                    <a:pt x="4123284" y="5869926"/>
                    <a:pt x="3446201" y="6130481"/>
                    <a:pt x="2547864" y="6130481"/>
                  </a:cubicBezTo>
                  <a:cubicBezTo>
                    <a:pt x="1657476" y="6130481"/>
                    <a:pt x="850619" y="5780127"/>
                    <a:pt x="263223" y="5212325"/>
                  </a:cubicBezTo>
                  <a:cubicBezTo>
                    <a:pt x="188497" y="5140091"/>
                    <a:pt x="117321" y="5064339"/>
                    <a:pt x="49974" y="4985345"/>
                  </a:cubicBezTo>
                  <a:lnTo>
                    <a:pt x="0" y="4920618"/>
                  </a:lnTo>
                  <a:lnTo>
                    <a:pt x="0" y="3760303"/>
                  </a:lnTo>
                  <a:lnTo>
                    <a:pt x="80488" y="3974159"/>
                  </a:lnTo>
                  <a:cubicBezTo>
                    <a:pt x="217875" y="4289243"/>
                    <a:pt x="414383" y="4571632"/>
                    <a:pt x="664748" y="4813600"/>
                  </a:cubicBezTo>
                  <a:cubicBezTo>
                    <a:pt x="1169734" y="5301566"/>
                    <a:pt x="1838644" y="5570406"/>
                    <a:pt x="2548087" y="5570406"/>
                  </a:cubicBezTo>
                  <a:cubicBezTo>
                    <a:pt x="2928786" y="5570406"/>
                    <a:pt x="3252156" y="5516996"/>
                    <a:pt x="3536561" y="5407153"/>
                  </a:cubicBezTo>
                  <a:cubicBezTo>
                    <a:pt x="3815366" y="5299438"/>
                    <a:pt x="4067747" y="5132603"/>
                    <a:pt x="4308035" y="4897241"/>
                  </a:cubicBezTo>
                  <a:cubicBezTo>
                    <a:pt x="4475095" y="4733653"/>
                    <a:pt x="4533767" y="4637358"/>
                    <a:pt x="4569038" y="4564802"/>
                  </a:cubicBezTo>
                  <a:cubicBezTo>
                    <a:pt x="4619313" y="4461453"/>
                    <a:pt x="4652792" y="4330784"/>
                    <a:pt x="4699147" y="4149952"/>
                  </a:cubicBezTo>
                  <a:cubicBezTo>
                    <a:pt x="4758491" y="3918846"/>
                    <a:pt x="4839558" y="3602194"/>
                    <a:pt x="5003034" y="3168421"/>
                  </a:cubicBezTo>
                  <a:cubicBezTo>
                    <a:pt x="5103024" y="2902940"/>
                    <a:pt x="5100112" y="2626037"/>
                    <a:pt x="4994189" y="2321590"/>
                  </a:cubicBezTo>
                  <a:cubicBezTo>
                    <a:pt x="4900470" y="2052526"/>
                    <a:pt x="4725460" y="1769129"/>
                    <a:pt x="4487860" y="1501856"/>
                  </a:cubicBezTo>
                  <a:cubicBezTo>
                    <a:pt x="4210285" y="1189683"/>
                    <a:pt x="3933047" y="962832"/>
                    <a:pt x="3640469" y="808425"/>
                  </a:cubicBezTo>
                  <a:cubicBezTo>
                    <a:pt x="3323369" y="641141"/>
                    <a:pt x="2988578" y="559851"/>
                    <a:pt x="2616837" y="559851"/>
                  </a:cubicBezTo>
                  <a:cubicBezTo>
                    <a:pt x="2315413" y="559851"/>
                    <a:pt x="2044110" y="640134"/>
                    <a:pt x="1762952" y="812008"/>
                  </a:cubicBezTo>
                  <a:cubicBezTo>
                    <a:pt x="1472838" y="989593"/>
                    <a:pt x="1197167" y="1250707"/>
                    <a:pt x="939635" y="1502976"/>
                  </a:cubicBezTo>
                  <a:cubicBezTo>
                    <a:pt x="819379" y="1620769"/>
                    <a:pt x="700355" y="1727700"/>
                    <a:pt x="585250" y="1831049"/>
                  </a:cubicBezTo>
                  <a:cubicBezTo>
                    <a:pt x="362317" y="2031140"/>
                    <a:pt x="169840" y="2204022"/>
                    <a:pt x="40403" y="2389556"/>
                  </a:cubicBezTo>
                  <a:lnTo>
                    <a:pt x="0" y="2456747"/>
                  </a:lnTo>
                  <a:lnTo>
                    <a:pt x="0" y="1601114"/>
                  </a:lnTo>
                  <a:lnTo>
                    <a:pt x="93200" y="1513741"/>
                  </a:lnTo>
                  <a:cubicBezTo>
                    <a:pt x="237107" y="1383294"/>
                    <a:pt x="388238" y="1251435"/>
                    <a:pt x="535423" y="1107273"/>
                  </a:cubicBezTo>
                  <a:cubicBezTo>
                    <a:pt x="1124050" y="530627"/>
                    <a:pt x="1718500" y="0"/>
                    <a:pt x="2616837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54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D1E30050-9FC4-4CC7-8C0B-BF5EFD106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176241"/>
              <a:ext cx="5517522" cy="6130481"/>
            </a:xfrm>
            <a:custGeom>
              <a:avLst/>
              <a:gdLst>
                <a:gd name="connsiteX0" fmla="*/ 2549095 w 5517522"/>
                <a:gd name="connsiteY0" fmla="*/ 0 h 6130481"/>
                <a:gd name="connsiteX1" fmla="*/ 4804175 w 5517522"/>
                <a:gd name="connsiteY1" fmla="*/ 1134258 h 6130481"/>
                <a:gd name="connsiteX2" fmla="*/ 5411838 w 5517522"/>
                <a:gd name="connsiteY2" fmla="*/ 3362353 h 6130481"/>
                <a:gd name="connsiteX3" fmla="*/ 4601621 w 5517522"/>
                <a:gd name="connsiteY3" fmla="*/ 5293280 h 6130481"/>
                <a:gd name="connsiteX4" fmla="*/ 2481577 w 5517522"/>
                <a:gd name="connsiteY4" fmla="*/ 6130481 h 6130481"/>
                <a:gd name="connsiteX5" fmla="*/ 243517 w 5517522"/>
                <a:gd name="connsiteY5" fmla="*/ 5212325 h 6130481"/>
                <a:gd name="connsiteX6" fmla="*/ 34587 w 5517522"/>
                <a:gd name="connsiteY6" fmla="*/ 4985345 h 6130481"/>
                <a:gd name="connsiteX7" fmla="*/ 0 w 5517522"/>
                <a:gd name="connsiteY7" fmla="*/ 4939620 h 6130481"/>
                <a:gd name="connsiteX8" fmla="*/ 0 w 5517522"/>
                <a:gd name="connsiteY8" fmla="*/ 3335329 h 6130481"/>
                <a:gd name="connsiteX9" fmla="*/ 17141 w 5517522"/>
                <a:gd name="connsiteY9" fmla="*/ 3448738 h 6130481"/>
                <a:gd name="connsiteX10" fmla="*/ 167489 w 5517522"/>
                <a:gd name="connsiteY10" fmla="*/ 3930490 h 6130481"/>
                <a:gd name="connsiteX11" fmla="*/ 715471 w 5517522"/>
                <a:gd name="connsiteY11" fmla="*/ 4734212 h 6130481"/>
                <a:gd name="connsiteX12" fmla="*/ 2481689 w 5517522"/>
                <a:gd name="connsiteY12" fmla="*/ 5458772 h 6130481"/>
                <a:gd name="connsiteX13" fmla="*/ 4126644 w 5517522"/>
                <a:gd name="connsiteY13" fmla="*/ 4818302 h 6130481"/>
                <a:gd name="connsiteX14" fmla="*/ 4360437 w 5517522"/>
                <a:gd name="connsiteY14" fmla="*/ 4516766 h 6130481"/>
                <a:gd name="connsiteX15" fmla="*/ 4480357 w 5517522"/>
                <a:gd name="connsiteY15" fmla="*/ 4122855 h 6130481"/>
                <a:gd name="connsiteX16" fmla="*/ 4781557 w 5517522"/>
                <a:gd name="connsiteY16" fmla="*/ 3129791 h 6130481"/>
                <a:gd name="connsiteX17" fmla="*/ 4771928 w 5517522"/>
                <a:gd name="connsiteY17" fmla="*/ 2357869 h 6130481"/>
                <a:gd name="connsiteX18" fmla="*/ 4297510 w 5517522"/>
                <a:gd name="connsiteY18" fmla="*/ 1575533 h 6130481"/>
                <a:gd name="connsiteX19" fmla="*/ 3498715 w 5517522"/>
                <a:gd name="connsiteY19" fmla="*/ 907071 h 6130481"/>
                <a:gd name="connsiteX20" fmla="*/ 2549095 w 5517522"/>
                <a:gd name="connsiteY20" fmla="*/ 671821 h 6130481"/>
                <a:gd name="connsiteX21" fmla="*/ 985319 w 5517522"/>
                <a:gd name="connsiteY21" fmla="*/ 1582475 h 6130481"/>
                <a:gd name="connsiteX22" fmla="*/ 634628 w 5517522"/>
                <a:gd name="connsiteY22" fmla="*/ 1913907 h 6130481"/>
                <a:gd name="connsiteX23" fmla="*/ 117662 w 5517522"/>
                <a:gd name="connsiteY23" fmla="*/ 2453044 h 6130481"/>
                <a:gd name="connsiteX24" fmla="*/ 2515 w 5517522"/>
                <a:gd name="connsiteY24" fmla="*/ 2685494 h 6130481"/>
                <a:gd name="connsiteX25" fmla="*/ 0 w 5517522"/>
                <a:gd name="connsiteY25" fmla="*/ 2696965 h 6130481"/>
                <a:gd name="connsiteX26" fmla="*/ 0 w 5517522"/>
                <a:gd name="connsiteY26" fmla="*/ 1587383 h 6130481"/>
                <a:gd name="connsiteX27" fmla="*/ 76951 w 5517522"/>
                <a:gd name="connsiteY27" fmla="*/ 1513741 h 6130481"/>
                <a:gd name="connsiteX28" fmla="*/ 510118 w 5517522"/>
                <a:gd name="connsiteY28" fmla="*/ 1107273 h 6130481"/>
                <a:gd name="connsiteX29" fmla="*/ 2549095 w 5517522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517522" h="6130481">
                  <a:moveTo>
                    <a:pt x="2549095" y="0"/>
                  </a:moveTo>
                  <a:cubicBezTo>
                    <a:pt x="3508568" y="0"/>
                    <a:pt x="4219915" y="463445"/>
                    <a:pt x="4804175" y="1134258"/>
                  </a:cubicBezTo>
                  <a:cubicBezTo>
                    <a:pt x="5291694" y="1694109"/>
                    <a:pt x="5724011" y="2516643"/>
                    <a:pt x="5411838" y="3362353"/>
                  </a:cubicBezTo>
                  <a:cubicBezTo>
                    <a:pt x="4993181" y="4496612"/>
                    <a:pt x="5178268" y="4716633"/>
                    <a:pt x="4601621" y="5293280"/>
                  </a:cubicBezTo>
                  <a:cubicBezTo>
                    <a:pt x="4024863" y="5869926"/>
                    <a:pt x="3361551" y="6130481"/>
                    <a:pt x="2481577" y="6130481"/>
                  </a:cubicBezTo>
                  <a:cubicBezTo>
                    <a:pt x="1609329" y="6130481"/>
                    <a:pt x="818932" y="5780127"/>
                    <a:pt x="243517" y="5212325"/>
                  </a:cubicBezTo>
                  <a:cubicBezTo>
                    <a:pt x="170302" y="5140091"/>
                    <a:pt x="100568" y="5064339"/>
                    <a:pt x="34587" y="4985345"/>
                  </a:cubicBezTo>
                  <a:lnTo>
                    <a:pt x="0" y="4939620"/>
                  </a:lnTo>
                  <a:lnTo>
                    <a:pt x="0" y="3335329"/>
                  </a:lnTo>
                  <a:lnTo>
                    <a:pt x="17141" y="3448738"/>
                  </a:lnTo>
                  <a:cubicBezTo>
                    <a:pt x="50676" y="3613558"/>
                    <a:pt x="100867" y="3774516"/>
                    <a:pt x="167489" y="3930490"/>
                  </a:cubicBezTo>
                  <a:cubicBezTo>
                    <a:pt x="296255" y="4232138"/>
                    <a:pt x="480670" y="4502546"/>
                    <a:pt x="715471" y="4734212"/>
                  </a:cubicBezTo>
                  <a:cubicBezTo>
                    <a:pt x="1188993" y="5201464"/>
                    <a:pt x="1816250" y="5458772"/>
                    <a:pt x="2481689" y="5458772"/>
                  </a:cubicBezTo>
                  <a:cubicBezTo>
                    <a:pt x="3185758" y="5458772"/>
                    <a:pt x="3677755" y="5267191"/>
                    <a:pt x="4126644" y="4818302"/>
                  </a:cubicBezTo>
                  <a:cubicBezTo>
                    <a:pt x="4278363" y="4666583"/>
                    <a:pt x="4329982" y="4580701"/>
                    <a:pt x="4360437" y="4516766"/>
                  </a:cubicBezTo>
                  <a:cubicBezTo>
                    <a:pt x="4404890" y="4423495"/>
                    <a:pt x="4436577" y="4297417"/>
                    <a:pt x="4480357" y="4122855"/>
                  </a:cubicBezTo>
                  <a:cubicBezTo>
                    <a:pt x="4539030" y="3889285"/>
                    <a:pt x="4619425" y="3569275"/>
                    <a:pt x="4781557" y="3129791"/>
                  </a:cubicBezTo>
                  <a:cubicBezTo>
                    <a:pt x="4870238" y="2889503"/>
                    <a:pt x="4867103" y="2637010"/>
                    <a:pt x="4771928" y="2357869"/>
                  </a:cubicBezTo>
                  <a:cubicBezTo>
                    <a:pt x="4684815" y="2102465"/>
                    <a:pt x="4520779" y="1831945"/>
                    <a:pt x="4297510" y="1575533"/>
                  </a:cubicBezTo>
                  <a:cubicBezTo>
                    <a:pt x="4034492" y="1273549"/>
                    <a:pt x="3773266" y="1054983"/>
                    <a:pt x="3498715" y="907071"/>
                  </a:cubicBezTo>
                  <a:cubicBezTo>
                    <a:pt x="3204905" y="748745"/>
                    <a:pt x="2894187" y="671821"/>
                    <a:pt x="2549095" y="671821"/>
                  </a:cubicBezTo>
                  <a:cubicBezTo>
                    <a:pt x="1942553" y="671821"/>
                    <a:pt x="1518298" y="1049273"/>
                    <a:pt x="985319" y="1582475"/>
                  </a:cubicBezTo>
                  <a:cubicBezTo>
                    <a:pt x="865735" y="1702059"/>
                    <a:pt x="748278" y="1809774"/>
                    <a:pt x="634628" y="1913907"/>
                  </a:cubicBezTo>
                  <a:cubicBezTo>
                    <a:pt x="421325" y="2109407"/>
                    <a:pt x="237134" y="2278146"/>
                    <a:pt x="117662" y="2453044"/>
                  </a:cubicBezTo>
                  <a:cubicBezTo>
                    <a:pt x="64756" y="2530415"/>
                    <a:pt x="27022" y="2605799"/>
                    <a:pt x="2515" y="2685494"/>
                  </a:cubicBezTo>
                  <a:lnTo>
                    <a:pt x="0" y="2696965"/>
                  </a:lnTo>
                  <a:lnTo>
                    <a:pt x="0" y="1587383"/>
                  </a:lnTo>
                  <a:lnTo>
                    <a:pt x="76951" y="1513741"/>
                  </a:lnTo>
                  <a:cubicBezTo>
                    <a:pt x="217918" y="1383294"/>
                    <a:pt x="365956" y="1251435"/>
                    <a:pt x="510118" y="1107273"/>
                  </a:cubicBezTo>
                  <a:cubicBezTo>
                    <a:pt x="1086764" y="530627"/>
                    <a:pt x="1669121" y="0"/>
                    <a:pt x="25490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E7E03733-50FD-49A6-B226-40F6A0AD45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176241"/>
              <a:ext cx="5517475" cy="6130481"/>
            </a:xfrm>
            <a:custGeom>
              <a:avLst/>
              <a:gdLst>
                <a:gd name="connsiteX0" fmla="*/ 2549095 w 5517475"/>
                <a:gd name="connsiteY0" fmla="*/ 0 h 6130481"/>
                <a:gd name="connsiteX1" fmla="*/ 4804175 w 5517475"/>
                <a:gd name="connsiteY1" fmla="*/ 1134258 h 6130481"/>
                <a:gd name="connsiteX2" fmla="*/ 5411838 w 5517475"/>
                <a:gd name="connsiteY2" fmla="*/ 3362353 h 6130481"/>
                <a:gd name="connsiteX3" fmla="*/ 4601621 w 5517475"/>
                <a:gd name="connsiteY3" fmla="*/ 5293280 h 6130481"/>
                <a:gd name="connsiteX4" fmla="*/ 2481577 w 5517475"/>
                <a:gd name="connsiteY4" fmla="*/ 6130481 h 6130481"/>
                <a:gd name="connsiteX5" fmla="*/ 243517 w 5517475"/>
                <a:gd name="connsiteY5" fmla="*/ 5212325 h 6130481"/>
                <a:gd name="connsiteX6" fmla="*/ 34587 w 5517475"/>
                <a:gd name="connsiteY6" fmla="*/ 4985345 h 6130481"/>
                <a:gd name="connsiteX7" fmla="*/ 0 w 5517475"/>
                <a:gd name="connsiteY7" fmla="*/ 4939620 h 6130481"/>
                <a:gd name="connsiteX8" fmla="*/ 0 w 5517475"/>
                <a:gd name="connsiteY8" fmla="*/ 3799573 h 6130481"/>
                <a:gd name="connsiteX9" fmla="*/ 64364 w 5517475"/>
                <a:gd name="connsiteY9" fmla="*/ 3974159 h 6130481"/>
                <a:gd name="connsiteX10" fmla="*/ 636644 w 5517475"/>
                <a:gd name="connsiteY10" fmla="*/ 4813600 h 6130481"/>
                <a:gd name="connsiteX11" fmla="*/ 2481577 w 5517475"/>
                <a:gd name="connsiteY11" fmla="*/ 5570406 h 6130481"/>
                <a:gd name="connsiteX12" fmla="*/ 3449896 w 5517475"/>
                <a:gd name="connsiteY12" fmla="*/ 5407153 h 6130481"/>
                <a:gd name="connsiteX13" fmla="*/ 4205695 w 5517475"/>
                <a:gd name="connsiteY13" fmla="*/ 4897241 h 6130481"/>
                <a:gd name="connsiteX14" fmla="*/ 4461434 w 5517475"/>
                <a:gd name="connsiteY14" fmla="*/ 4564802 h 6130481"/>
                <a:gd name="connsiteX15" fmla="*/ 4588969 w 5517475"/>
                <a:gd name="connsiteY15" fmla="*/ 4149952 h 6130481"/>
                <a:gd name="connsiteX16" fmla="*/ 4886585 w 5517475"/>
                <a:gd name="connsiteY16" fmla="*/ 3168421 h 6130481"/>
                <a:gd name="connsiteX17" fmla="*/ 4877964 w 5517475"/>
                <a:gd name="connsiteY17" fmla="*/ 2321590 h 6130481"/>
                <a:gd name="connsiteX18" fmla="*/ 4382048 w 5517475"/>
                <a:gd name="connsiteY18" fmla="*/ 1501856 h 6130481"/>
                <a:gd name="connsiteX19" fmla="*/ 3551900 w 5517475"/>
                <a:gd name="connsiteY19" fmla="*/ 808425 h 6130481"/>
                <a:gd name="connsiteX20" fmla="*/ 2549095 w 5517475"/>
                <a:gd name="connsiteY20" fmla="*/ 559851 h 6130481"/>
                <a:gd name="connsiteX21" fmla="*/ 1712566 w 5517475"/>
                <a:gd name="connsiteY21" fmla="*/ 812008 h 6130481"/>
                <a:gd name="connsiteX22" fmla="*/ 906044 w 5517475"/>
                <a:gd name="connsiteY22" fmla="*/ 1502976 h 6130481"/>
                <a:gd name="connsiteX23" fmla="*/ 558825 w 5517475"/>
                <a:gd name="connsiteY23" fmla="*/ 1831049 h 6130481"/>
                <a:gd name="connsiteX24" fmla="*/ 25063 w 5517475"/>
                <a:gd name="connsiteY24" fmla="*/ 2389556 h 6130481"/>
                <a:gd name="connsiteX25" fmla="*/ 0 w 5517475"/>
                <a:gd name="connsiteY25" fmla="*/ 2432109 h 6130481"/>
                <a:gd name="connsiteX26" fmla="*/ 0 w 5517475"/>
                <a:gd name="connsiteY26" fmla="*/ 1587383 h 6130481"/>
                <a:gd name="connsiteX27" fmla="*/ 76951 w 5517475"/>
                <a:gd name="connsiteY27" fmla="*/ 1513741 h 6130481"/>
                <a:gd name="connsiteX28" fmla="*/ 510118 w 5517475"/>
                <a:gd name="connsiteY28" fmla="*/ 1107273 h 6130481"/>
                <a:gd name="connsiteX29" fmla="*/ 2549095 w 5517475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517475" h="6130481">
                  <a:moveTo>
                    <a:pt x="2549095" y="0"/>
                  </a:moveTo>
                  <a:cubicBezTo>
                    <a:pt x="3508568" y="0"/>
                    <a:pt x="4219915" y="463445"/>
                    <a:pt x="4804175" y="1134258"/>
                  </a:cubicBezTo>
                  <a:cubicBezTo>
                    <a:pt x="5291694" y="1694109"/>
                    <a:pt x="5723899" y="2516643"/>
                    <a:pt x="5411838" y="3362353"/>
                  </a:cubicBezTo>
                  <a:cubicBezTo>
                    <a:pt x="4993181" y="4496612"/>
                    <a:pt x="5178268" y="4716633"/>
                    <a:pt x="4601621" y="5293280"/>
                  </a:cubicBezTo>
                  <a:cubicBezTo>
                    <a:pt x="4024863" y="5869926"/>
                    <a:pt x="3361551" y="6130481"/>
                    <a:pt x="2481577" y="6130481"/>
                  </a:cubicBezTo>
                  <a:cubicBezTo>
                    <a:pt x="1609329" y="6130481"/>
                    <a:pt x="818932" y="5780127"/>
                    <a:pt x="243517" y="5212325"/>
                  </a:cubicBezTo>
                  <a:cubicBezTo>
                    <a:pt x="170302" y="5140091"/>
                    <a:pt x="100568" y="5064339"/>
                    <a:pt x="34587" y="4985345"/>
                  </a:cubicBezTo>
                  <a:lnTo>
                    <a:pt x="0" y="4939620"/>
                  </a:lnTo>
                  <a:lnTo>
                    <a:pt x="0" y="3799573"/>
                  </a:lnTo>
                  <a:lnTo>
                    <a:pt x="64364" y="3974159"/>
                  </a:lnTo>
                  <a:cubicBezTo>
                    <a:pt x="198841" y="4289243"/>
                    <a:pt x="391429" y="4571632"/>
                    <a:pt x="636644" y="4813600"/>
                  </a:cubicBezTo>
                  <a:cubicBezTo>
                    <a:pt x="1131328" y="5301566"/>
                    <a:pt x="1786578" y="5570406"/>
                    <a:pt x="2481577" y="5570406"/>
                  </a:cubicBezTo>
                  <a:cubicBezTo>
                    <a:pt x="2854550" y="5570406"/>
                    <a:pt x="3171314" y="5516996"/>
                    <a:pt x="3449896" y="5407153"/>
                  </a:cubicBezTo>
                  <a:cubicBezTo>
                    <a:pt x="3723103" y="5299438"/>
                    <a:pt x="3970333" y="5132603"/>
                    <a:pt x="4205695" y="4897241"/>
                  </a:cubicBezTo>
                  <a:cubicBezTo>
                    <a:pt x="4369395" y="4733653"/>
                    <a:pt x="4426836" y="4637358"/>
                    <a:pt x="4461434" y="4564802"/>
                  </a:cubicBezTo>
                  <a:cubicBezTo>
                    <a:pt x="4510701" y="4461453"/>
                    <a:pt x="4543509" y="4330784"/>
                    <a:pt x="4588969" y="4149952"/>
                  </a:cubicBezTo>
                  <a:cubicBezTo>
                    <a:pt x="4646969" y="3918846"/>
                    <a:pt x="4726468" y="3602194"/>
                    <a:pt x="4886585" y="3168421"/>
                  </a:cubicBezTo>
                  <a:cubicBezTo>
                    <a:pt x="4984560" y="2902940"/>
                    <a:pt x="4981760" y="2626037"/>
                    <a:pt x="4877964" y="2321590"/>
                  </a:cubicBezTo>
                  <a:cubicBezTo>
                    <a:pt x="4786260" y="2052526"/>
                    <a:pt x="4614834" y="1769129"/>
                    <a:pt x="4382048" y="1501856"/>
                  </a:cubicBezTo>
                  <a:cubicBezTo>
                    <a:pt x="4110072" y="1189683"/>
                    <a:pt x="3838544" y="962832"/>
                    <a:pt x="3551900" y="808425"/>
                  </a:cubicBezTo>
                  <a:cubicBezTo>
                    <a:pt x="3241183" y="641141"/>
                    <a:pt x="2913222" y="559851"/>
                    <a:pt x="2549095" y="559851"/>
                  </a:cubicBezTo>
                  <a:cubicBezTo>
                    <a:pt x="2253830" y="559851"/>
                    <a:pt x="1988013" y="640134"/>
                    <a:pt x="1712566" y="812008"/>
                  </a:cubicBezTo>
                  <a:cubicBezTo>
                    <a:pt x="1428385" y="989593"/>
                    <a:pt x="1158313" y="1250707"/>
                    <a:pt x="906044" y="1502976"/>
                  </a:cubicBezTo>
                  <a:cubicBezTo>
                    <a:pt x="788140" y="1620769"/>
                    <a:pt x="671579" y="1727700"/>
                    <a:pt x="558825" y="1831049"/>
                  </a:cubicBezTo>
                  <a:cubicBezTo>
                    <a:pt x="340371" y="2031140"/>
                    <a:pt x="151813" y="2204022"/>
                    <a:pt x="25063" y="2389556"/>
                  </a:cubicBezTo>
                  <a:lnTo>
                    <a:pt x="0" y="2432109"/>
                  </a:lnTo>
                  <a:lnTo>
                    <a:pt x="0" y="1587383"/>
                  </a:lnTo>
                  <a:lnTo>
                    <a:pt x="76951" y="1513741"/>
                  </a:lnTo>
                  <a:cubicBezTo>
                    <a:pt x="217918" y="1383294"/>
                    <a:pt x="365956" y="1251435"/>
                    <a:pt x="510118" y="1107273"/>
                  </a:cubicBezTo>
                  <a:cubicBezTo>
                    <a:pt x="1086764" y="530627"/>
                    <a:pt x="1669121" y="0"/>
                    <a:pt x="25490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8A614510-A9F4-41B6-B78E-F49E390C7E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0"/>
              <a:ext cx="5646974" cy="6483075"/>
            </a:xfrm>
            <a:custGeom>
              <a:avLst/>
              <a:gdLst>
                <a:gd name="connsiteX0" fmla="*/ 2405773 w 5646974"/>
                <a:gd name="connsiteY0" fmla="*/ 0 h 6483075"/>
                <a:gd name="connsiteX1" fmla="*/ 5646974 w 5646974"/>
                <a:gd name="connsiteY1" fmla="*/ 3241538 h 6483075"/>
                <a:gd name="connsiteX2" fmla="*/ 2405773 w 5646974"/>
                <a:gd name="connsiteY2" fmla="*/ 6483075 h 6483075"/>
                <a:gd name="connsiteX3" fmla="*/ 113897 w 5646974"/>
                <a:gd name="connsiteY3" fmla="*/ 5533666 h 6483075"/>
                <a:gd name="connsiteX4" fmla="*/ 0 w 5646974"/>
                <a:gd name="connsiteY4" fmla="*/ 5408336 h 6483075"/>
                <a:gd name="connsiteX5" fmla="*/ 0 w 5646974"/>
                <a:gd name="connsiteY5" fmla="*/ 4983659 h 6483075"/>
                <a:gd name="connsiteX6" fmla="*/ 155731 w 5646974"/>
                <a:gd name="connsiteY6" fmla="*/ 5176047 h 6483075"/>
                <a:gd name="connsiteX7" fmla="*/ 1093706 w 5646974"/>
                <a:gd name="connsiteY7" fmla="*/ 5866903 h 6483075"/>
                <a:gd name="connsiteX8" fmla="*/ 1639673 w 5646974"/>
                <a:gd name="connsiteY8" fmla="*/ 6059940 h 6483075"/>
                <a:gd name="connsiteX9" fmla="*/ 1709990 w 5646974"/>
                <a:gd name="connsiteY9" fmla="*/ 6076287 h 6483075"/>
                <a:gd name="connsiteX10" fmla="*/ 1780307 w 5646974"/>
                <a:gd name="connsiteY10" fmla="*/ 6091963 h 6483075"/>
                <a:gd name="connsiteX11" fmla="*/ 1851072 w 5646974"/>
                <a:gd name="connsiteY11" fmla="*/ 6105176 h 6483075"/>
                <a:gd name="connsiteX12" fmla="*/ 1886455 w 5646974"/>
                <a:gd name="connsiteY12" fmla="*/ 6111782 h 6483075"/>
                <a:gd name="connsiteX13" fmla="*/ 1921949 w 5646974"/>
                <a:gd name="connsiteY13" fmla="*/ 6117716 h 6483075"/>
                <a:gd name="connsiteX14" fmla="*/ 2064152 w 5646974"/>
                <a:gd name="connsiteY14" fmla="*/ 6137647 h 6483075"/>
                <a:gd name="connsiteX15" fmla="*/ 2206914 w 5646974"/>
                <a:gd name="connsiteY15" fmla="*/ 6151195 h 6483075"/>
                <a:gd name="connsiteX16" fmla="*/ 2350011 w 5646974"/>
                <a:gd name="connsiteY16" fmla="*/ 6158250 h 6483075"/>
                <a:gd name="connsiteX17" fmla="*/ 2493109 w 5646974"/>
                <a:gd name="connsiteY17" fmla="*/ 6159705 h 6483075"/>
                <a:gd name="connsiteX18" fmla="*/ 2781321 w 5646974"/>
                <a:gd name="connsiteY18" fmla="*/ 6147277 h 6483075"/>
                <a:gd name="connsiteX19" fmla="*/ 3345091 w 5646974"/>
                <a:gd name="connsiteY19" fmla="*/ 6060276 h 6483075"/>
                <a:gd name="connsiteX20" fmla="*/ 3878853 w 5646974"/>
                <a:gd name="connsiteY20" fmla="*/ 5871718 h 6483075"/>
                <a:gd name="connsiteX21" fmla="*/ 4367267 w 5646974"/>
                <a:gd name="connsiteY21" fmla="*/ 5573093 h 6483075"/>
                <a:gd name="connsiteX22" fmla="*/ 4424484 w 5646974"/>
                <a:gd name="connsiteY22" fmla="*/ 5528529 h 6483075"/>
                <a:gd name="connsiteX23" fmla="*/ 4481252 w 5646974"/>
                <a:gd name="connsiteY23" fmla="*/ 5483069 h 6483075"/>
                <a:gd name="connsiteX24" fmla="*/ 4536790 w 5646974"/>
                <a:gd name="connsiteY24" fmla="*/ 5435818 h 6483075"/>
                <a:gd name="connsiteX25" fmla="*/ 4591543 w 5646974"/>
                <a:gd name="connsiteY25" fmla="*/ 5387671 h 6483075"/>
                <a:gd name="connsiteX26" fmla="*/ 4794209 w 5646974"/>
                <a:gd name="connsiteY26" fmla="*/ 5181198 h 6483075"/>
                <a:gd name="connsiteX27" fmla="*/ 4956678 w 5646974"/>
                <a:gd name="connsiteY27" fmla="*/ 4945836 h 6483075"/>
                <a:gd name="connsiteX28" fmla="*/ 4989262 w 5646974"/>
                <a:gd name="connsiteY28" fmla="*/ 4881453 h 6483075"/>
                <a:gd name="connsiteX29" fmla="*/ 5017814 w 5646974"/>
                <a:gd name="connsiteY29" fmla="*/ 4814607 h 6483075"/>
                <a:gd name="connsiteX30" fmla="*/ 5044127 w 5646974"/>
                <a:gd name="connsiteY30" fmla="*/ 4746193 h 6483075"/>
                <a:gd name="connsiteX31" fmla="*/ 5068425 w 5646974"/>
                <a:gd name="connsiteY31" fmla="*/ 4676436 h 6483075"/>
                <a:gd name="connsiteX32" fmla="*/ 5154641 w 5646974"/>
                <a:gd name="connsiteY32" fmla="*/ 4390352 h 6483075"/>
                <a:gd name="connsiteX33" fmla="*/ 5196854 w 5646974"/>
                <a:gd name="connsiteY33" fmla="*/ 4246134 h 6483075"/>
                <a:gd name="connsiteX34" fmla="*/ 5240299 w 5646974"/>
                <a:gd name="connsiteY34" fmla="*/ 4102140 h 6483075"/>
                <a:gd name="connsiteX35" fmla="*/ 5432440 w 5646974"/>
                <a:gd name="connsiteY35" fmla="*/ 3532884 h 6483075"/>
                <a:gd name="connsiteX36" fmla="*/ 5528846 w 5646974"/>
                <a:gd name="connsiteY36" fmla="*/ 2951647 h 6483075"/>
                <a:gd name="connsiteX37" fmla="*/ 5495927 w 5646974"/>
                <a:gd name="connsiteY37" fmla="*/ 2658733 h 6483075"/>
                <a:gd name="connsiteX38" fmla="*/ 5480027 w 5646974"/>
                <a:gd name="connsiteY38" fmla="*/ 2586848 h 6483075"/>
                <a:gd name="connsiteX39" fmla="*/ 5461328 w 5646974"/>
                <a:gd name="connsiteY39" fmla="*/ 2515635 h 6483075"/>
                <a:gd name="connsiteX40" fmla="*/ 5439605 w 5646974"/>
                <a:gd name="connsiteY40" fmla="*/ 2445317 h 6483075"/>
                <a:gd name="connsiteX41" fmla="*/ 5415532 w 5646974"/>
                <a:gd name="connsiteY41" fmla="*/ 2375896 h 6483075"/>
                <a:gd name="connsiteX42" fmla="*/ 5144564 w 5646974"/>
                <a:gd name="connsiteY42" fmla="*/ 1857138 h 6483075"/>
                <a:gd name="connsiteX43" fmla="*/ 4774838 w 5646974"/>
                <a:gd name="connsiteY43" fmla="*/ 1405450 h 6483075"/>
                <a:gd name="connsiteX44" fmla="*/ 4345769 w 5646974"/>
                <a:gd name="connsiteY44" fmla="*/ 1012323 h 6483075"/>
                <a:gd name="connsiteX45" fmla="*/ 4115334 w 5646974"/>
                <a:gd name="connsiteY45" fmla="*/ 841344 h 6483075"/>
                <a:gd name="connsiteX46" fmla="*/ 3874038 w 5646974"/>
                <a:gd name="connsiteY46" fmla="*/ 691528 h 6483075"/>
                <a:gd name="connsiteX47" fmla="*/ 3359535 w 5646974"/>
                <a:gd name="connsiteY47" fmla="*/ 468819 h 6483075"/>
                <a:gd name="connsiteX48" fmla="*/ 2811105 w 5646974"/>
                <a:gd name="connsiteY48" fmla="*/ 366031 h 6483075"/>
                <a:gd name="connsiteX49" fmla="*/ 2741124 w 5646974"/>
                <a:gd name="connsiteY49" fmla="*/ 361440 h 6483075"/>
                <a:gd name="connsiteX50" fmla="*/ 2671030 w 5646974"/>
                <a:gd name="connsiteY50" fmla="*/ 358417 h 6483075"/>
                <a:gd name="connsiteX51" fmla="*/ 2600713 w 5646974"/>
                <a:gd name="connsiteY51" fmla="*/ 357521 h 6483075"/>
                <a:gd name="connsiteX52" fmla="*/ 2531739 w 5646974"/>
                <a:gd name="connsiteY52" fmla="*/ 358529 h 6483075"/>
                <a:gd name="connsiteX53" fmla="*/ 2259988 w 5646974"/>
                <a:gd name="connsiteY53" fmla="*/ 385289 h 6483075"/>
                <a:gd name="connsiteX54" fmla="*/ 1740670 w 5646974"/>
                <a:gd name="connsiteY54" fmla="*/ 553917 h 6483075"/>
                <a:gd name="connsiteX55" fmla="*/ 1264124 w 5646974"/>
                <a:gd name="connsiteY55" fmla="*/ 853549 h 6483075"/>
                <a:gd name="connsiteX56" fmla="*/ 823074 w 5646974"/>
                <a:gd name="connsiteY56" fmla="*/ 1234136 h 6483075"/>
                <a:gd name="connsiteX57" fmla="*/ 715694 w 5646974"/>
                <a:gd name="connsiteY57" fmla="*/ 1336252 h 6483075"/>
                <a:gd name="connsiteX58" fmla="*/ 606859 w 5646974"/>
                <a:gd name="connsiteY58" fmla="*/ 1440945 h 6483075"/>
                <a:gd name="connsiteX59" fmla="*/ 382023 w 5646974"/>
                <a:gd name="connsiteY59" fmla="*/ 1646074 h 6483075"/>
                <a:gd name="connsiteX60" fmla="*/ 158531 w 5646974"/>
                <a:gd name="connsiteY60" fmla="*/ 1843813 h 6483075"/>
                <a:gd name="connsiteX61" fmla="*/ 0 w 5646974"/>
                <a:gd name="connsiteY61" fmla="*/ 1991775 h 6483075"/>
                <a:gd name="connsiteX62" fmla="*/ 0 w 5646974"/>
                <a:gd name="connsiteY62" fmla="*/ 1074740 h 6483075"/>
                <a:gd name="connsiteX63" fmla="*/ 113897 w 5646974"/>
                <a:gd name="connsiteY63" fmla="*/ 949410 h 6483075"/>
                <a:gd name="connsiteX64" fmla="*/ 2405773 w 5646974"/>
                <a:gd name="connsiteY64" fmla="*/ 0 h 6483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5646974" h="6483075">
                  <a:moveTo>
                    <a:pt x="2405773" y="0"/>
                  </a:moveTo>
                  <a:cubicBezTo>
                    <a:pt x="4195841" y="0"/>
                    <a:pt x="5646974" y="1451246"/>
                    <a:pt x="5646974" y="3241538"/>
                  </a:cubicBezTo>
                  <a:cubicBezTo>
                    <a:pt x="5646974" y="5031830"/>
                    <a:pt x="4195841" y="6483075"/>
                    <a:pt x="2405773" y="6483075"/>
                  </a:cubicBezTo>
                  <a:cubicBezTo>
                    <a:pt x="1510739" y="6483075"/>
                    <a:pt x="700439" y="6120264"/>
                    <a:pt x="113897" y="5533666"/>
                  </a:cubicBezTo>
                  <a:lnTo>
                    <a:pt x="0" y="5408336"/>
                  </a:lnTo>
                  <a:lnTo>
                    <a:pt x="0" y="4983659"/>
                  </a:lnTo>
                  <a:lnTo>
                    <a:pt x="155731" y="5176047"/>
                  </a:lnTo>
                  <a:cubicBezTo>
                    <a:pt x="417742" y="5469073"/>
                    <a:pt x="741224" y="5704211"/>
                    <a:pt x="1093706" y="5866903"/>
                  </a:cubicBezTo>
                  <a:cubicBezTo>
                    <a:pt x="1269947" y="5948418"/>
                    <a:pt x="1453018" y="6013137"/>
                    <a:pt x="1639673" y="6059940"/>
                  </a:cubicBezTo>
                  <a:lnTo>
                    <a:pt x="1709990" y="6076287"/>
                  </a:lnTo>
                  <a:cubicBezTo>
                    <a:pt x="1733504" y="6081550"/>
                    <a:pt x="1756570" y="6088156"/>
                    <a:pt x="1780307" y="6091963"/>
                  </a:cubicBezTo>
                  <a:lnTo>
                    <a:pt x="1851072" y="6105176"/>
                  </a:lnTo>
                  <a:lnTo>
                    <a:pt x="1886455" y="6111782"/>
                  </a:lnTo>
                  <a:cubicBezTo>
                    <a:pt x="1898212" y="6114021"/>
                    <a:pt x="1909969" y="6116373"/>
                    <a:pt x="1921949" y="6117716"/>
                  </a:cubicBezTo>
                  <a:cubicBezTo>
                    <a:pt x="1969425" y="6124323"/>
                    <a:pt x="2016676" y="6131489"/>
                    <a:pt x="2064152" y="6137647"/>
                  </a:cubicBezTo>
                  <a:cubicBezTo>
                    <a:pt x="2111851" y="6141790"/>
                    <a:pt x="2159438" y="6146381"/>
                    <a:pt x="2206914" y="6151195"/>
                  </a:cubicBezTo>
                  <a:lnTo>
                    <a:pt x="2350011" y="6158250"/>
                  </a:lnTo>
                  <a:cubicBezTo>
                    <a:pt x="2397711" y="6159593"/>
                    <a:pt x="2445410" y="6159146"/>
                    <a:pt x="2493109" y="6159705"/>
                  </a:cubicBezTo>
                  <a:cubicBezTo>
                    <a:pt x="2589068" y="6158137"/>
                    <a:pt x="2685922" y="6154666"/>
                    <a:pt x="2781321" y="6147277"/>
                  </a:cubicBezTo>
                  <a:cubicBezTo>
                    <a:pt x="2972566" y="6132944"/>
                    <a:pt x="3161348" y="6105288"/>
                    <a:pt x="3345091" y="6060276"/>
                  </a:cubicBezTo>
                  <a:cubicBezTo>
                    <a:pt x="3528834" y="6015375"/>
                    <a:pt x="3707539" y="5952785"/>
                    <a:pt x="3878853" y="5871718"/>
                  </a:cubicBezTo>
                  <a:cubicBezTo>
                    <a:pt x="4050167" y="5790428"/>
                    <a:pt x="4213084" y="5689318"/>
                    <a:pt x="4367267" y="5573093"/>
                  </a:cubicBezTo>
                  <a:lnTo>
                    <a:pt x="4424484" y="5528529"/>
                  </a:lnTo>
                  <a:cubicBezTo>
                    <a:pt x="4443631" y="5513637"/>
                    <a:pt x="4463113" y="5499193"/>
                    <a:pt x="4481252" y="5483069"/>
                  </a:cubicBezTo>
                  <a:lnTo>
                    <a:pt x="4536790" y="5435818"/>
                  </a:lnTo>
                  <a:cubicBezTo>
                    <a:pt x="4555265" y="5419918"/>
                    <a:pt x="4574188" y="5404466"/>
                    <a:pt x="4591543" y="5387671"/>
                  </a:cubicBezTo>
                  <a:cubicBezTo>
                    <a:pt x="4662980" y="5321944"/>
                    <a:pt x="4733074" y="5254650"/>
                    <a:pt x="4794209" y="5181198"/>
                  </a:cubicBezTo>
                  <a:cubicBezTo>
                    <a:pt x="4857808" y="5109089"/>
                    <a:pt x="4910434" y="5029926"/>
                    <a:pt x="4956678" y="4945836"/>
                  </a:cubicBezTo>
                  <a:cubicBezTo>
                    <a:pt x="4967651" y="4924450"/>
                    <a:pt x="4978624" y="4903064"/>
                    <a:pt x="4989262" y="4881453"/>
                  </a:cubicBezTo>
                  <a:lnTo>
                    <a:pt x="5017814" y="4814607"/>
                  </a:lnTo>
                  <a:cubicBezTo>
                    <a:pt x="5027891" y="4792549"/>
                    <a:pt x="5035393" y="4769035"/>
                    <a:pt x="5044127" y="4746193"/>
                  </a:cubicBezTo>
                  <a:cubicBezTo>
                    <a:pt x="5052636" y="4723128"/>
                    <a:pt x="5061146" y="4700174"/>
                    <a:pt x="5068425" y="4676436"/>
                  </a:cubicBezTo>
                  <a:cubicBezTo>
                    <a:pt x="5099552" y="4582717"/>
                    <a:pt x="5126985" y="4486422"/>
                    <a:pt x="5154641" y="4390352"/>
                  </a:cubicBezTo>
                  <a:lnTo>
                    <a:pt x="5196854" y="4246134"/>
                  </a:lnTo>
                  <a:lnTo>
                    <a:pt x="5240299" y="4102140"/>
                  </a:lnTo>
                  <a:cubicBezTo>
                    <a:pt x="5299195" y="3910560"/>
                    <a:pt x="5364697" y="3721330"/>
                    <a:pt x="5432440" y="3532884"/>
                  </a:cubicBezTo>
                  <a:cubicBezTo>
                    <a:pt x="5500294" y="3346902"/>
                    <a:pt x="5533549" y="3148714"/>
                    <a:pt x="5528846" y="2951647"/>
                  </a:cubicBezTo>
                  <a:cubicBezTo>
                    <a:pt x="5526831" y="2853113"/>
                    <a:pt x="5515409" y="2755027"/>
                    <a:pt x="5495927" y="2658733"/>
                  </a:cubicBezTo>
                  <a:cubicBezTo>
                    <a:pt x="5491112" y="2634659"/>
                    <a:pt x="5486297" y="2610585"/>
                    <a:pt x="5480027" y="2586848"/>
                  </a:cubicBezTo>
                  <a:cubicBezTo>
                    <a:pt x="5474205" y="2562998"/>
                    <a:pt x="5468718" y="2539036"/>
                    <a:pt x="5461328" y="2515635"/>
                  </a:cubicBezTo>
                  <a:cubicBezTo>
                    <a:pt x="5454386" y="2492009"/>
                    <a:pt x="5447668" y="2468495"/>
                    <a:pt x="5439605" y="2445317"/>
                  </a:cubicBezTo>
                  <a:cubicBezTo>
                    <a:pt x="5431879" y="2422028"/>
                    <a:pt x="5424378" y="2398738"/>
                    <a:pt x="5415532" y="2375896"/>
                  </a:cubicBezTo>
                  <a:cubicBezTo>
                    <a:pt x="5347790" y="2191817"/>
                    <a:pt x="5254071" y="2018599"/>
                    <a:pt x="5144564" y="1857138"/>
                  </a:cubicBezTo>
                  <a:cubicBezTo>
                    <a:pt x="5034946" y="1695565"/>
                    <a:pt x="4909762" y="1545301"/>
                    <a:pt x="4774838" y="1405450"/>
                  </a:cubicBezTo>
                  <a:cubicBezTo>
                    <a:pt x="4638907" y="1265040"/>
                    <a:pt x="4496145" y="1132131"/>
                    <a:pt x="4345769" y="1012323"/>
                  </a:cubicBezTo>
                  <a:cubicBezTo>
                    <a:pt x="4270749" y="952195"/>
                    <a:pt x="4194273" y="894642"/>
                    <a:pt x="4115334" y="841344"/>
                  </a:cubicBezTo>
                  <a:cubicBezTo>
                    <a:pt x="4037067" y="787263"/>
                    <a:pt x="3956336" y="737548"/>
                    <a:pt x="3874038" y="691528"/>
                  </a:cubicBezTo>
                  <a:cubicBezTo>
                    <a:pt x="3709554" y="599712"/>
                    <a:pt x="3537792" y="523349"/>
                    <a:pt x="3359535" y="468819"/>
                  </a:cubicBezTo>
                  <a:cubicBezTo>
                    <a:pt x="3181278" y="414514"/>
                    <a:pt x="2997311" y="380699"/>
                    <a:pt x="2811105" y="366031"/>
                  </a:cubicBezTo>
                  <a:cubicBezTo>
                    <a:pt x="2787703" y="364575"/>
                    <a:pt x="2764525" y="362448"/>
                    <a:pt x="2741124" y="361440"/>
                  </a:cubicBezTo>
                  <a:lnTo>
                    <a:pt x="2671030" y="358417"/>
                  </a:lnTo>
                  <a:lnTo>
                    <a:pt x="2600713" y="357521"/>
                  </a:lnTo>
                  <a:cubicBezTo>
                    <a:pt x="2577087" y="356961"/>
                    <a:pt x="2554805" y="358305"/>
                    <a:pt x="2531739" y="358529"/>
                  </a:cubicBezTo>
                  <a:cubicBezTo>
                    <a:pt x="2440259" y="360992"/>
                    <a:pt x="2349564" y="370285"/>
                    <a:pt x="2259988" y="385289"/>
                  </a:cubicBezTo>
                  <a:cubicBezTo>
                    <a:pt x="2080723" y="415521"/>
                    <a:pt x="1906945" y="473634"/>
                    <a:pt x="1740670" y="553917"/>
                  </a:cubicBezTo>
                  <a:cubicBezTo>
                    <a:pt x="1574506" y="634647"/>
                    <a:pt x="1415844" y="737100"/>
                    <a:pt x="1264124" y="853549"/>
                  </a:cubicBezTo>
                  <a:cubicBezTo>
                    <a:pt x="1112181" y="969886"/>
                    <a:pt x="966508" y="1099212"/>
                    <a:pt x="823074" y="1234136"/>
                  </a:cubicBezTo>
                  <a:cubicBezTo>
                    <a:pt x="787131" y="1267951"/>
                    <a:pt x="751413" y="1301990"/>
                    <a:pt x="715694" y="1336252"/>
                  </a:cubicBezTo>
                  <a:lnTo>
                    <a:pt x="606859" y="1440945"/>
                  </a:lnTo>
                  <a:cubicBezTo>
                    <a:pt x="532623" y="1511374"/>
                    <a:pt x="457267" y="1579452"/>
                    <a:pt x="382023" y="1646074"/>
                  </a:cubicBezTo>
                  <a:lnTo>
                    <a:pt x="158531" y="1843813"/>
                  </a:lnTo>
                  <a:lnTo>
                    <a:pt x="0" y="1991775"/>
                  </a:lnTo>
                  <a:lnTo>
                    <a:pt x="0" y="1074740"/>
                  </a:lnTo>
                  <a:lnTo>
                    <a:pt x="113897" y="949410"/>
                  </a:lnTo>
                  <a:cubicBezTo>
                    <a:pt x="700439" y="362812"/>
                    <a:pt x="1510739" y="0"/>
                    <a:pt x="2405773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74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CF0FACD-2C16-46CF-AC84-87213F1C3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chemeClr val="tx2"/>
                </a:solidFill>
              </a:rPr>
              <a:t>Let’s Talk Passion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1E298F-DC35-429D-BEE3-5C723F3F67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  <a:noFill/>
          <a:ln>
            <a:noFill/>
          </a:ln>
        </p:spPr>
        <p:txBody>
          <a:bodyPr anchor="ctr">
            <a:normAutofit/>
          </a:bodyPr>
          <a:lstStyle/>
          <a:p>
            <a:r>
              <a:rPr lang="en-US" sz="1800">
                <a:solidFill>
                  <a:schemeClr val="tx2"/>
                </a:solidFill>
              </a:rPr>
              <a:t>Covid-19 disrupted education</a:t>
            </a:r>
          </a:p>
          <a:p>
            <a:r>
              <a:rPr lang="en-US" sz="1800">
                <a:solidFill>
                  <a:schemeClr val="tx2"/>
                </a:solidFill>
              </a:rPr>
              <a:t>Develop a hassle-free learning environment powered by Azure Cognitive Services API</a:t>
            </a:r>
          </a:p>
          <a:p>
            <a:r>
              <a:rPr lang="en-US" sz="1800">
                <a:solidFill>
                  <a:schemeClr val="tx2"/>
                </a:solidFill>
              </a:rPr>
              <a:t>Fit into Microsoft ecosystem</a:t>
            </a:r>
          </a:p>
          <a:p>
            <a:r>
              <a:rPr lang="en-US" sz="1800">
                <a:solidFill>
                  <a:schemeClr val="tx2"/>
                </a:solidFill>
              </a:rPr>
              <a:t>Watch the lecture, get insights, read information, ask questions, everything in one place</a:t>
            </a:r>
          </a:p>
        </p:txBody>
      </p:sp>
    </p:spTree>
    <p:extLst>
      <p:ext uri="{BB962C8B-B14F-4D97-AF65-F5344CB8AC3E}">
        <p14:creationId xmlns:p14="http://schemas.microsoft.com/office/powerpoint/2010/main" val="3961152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ectangle 73">
            <a:extLst>
              <a:ext uri="{FF2B5EF4-FFF2-40B4-BE49-F238E27FC236}">
                <a16:creationId xmlns:a16="http://schemas.microsoft.com/office/drawing/2014/main" id="{E35A04CF-97D4-4FF7-B359-C546B1F6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Freeform: Shape 75">
            <a:extLst>
              <a:ext uri="{FF2B5EF4-FFF2-40B4-BE49-F238E27FC236}">
                <a16:creationId xmlns:a16="http://schemas.microsoft.com/office/drawing/2014/main" id="{1DE7243B-5109-444B-8FAF-7437C66BC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21332" cy="6858000"/>
          </a:xfrm>
          <a:custGeom>
            <a:avLst/>
            <a:gdLst>
              <a:gd name="connsiteX0" fmla="*/ 4421332 w 4421332"/>
              <a:gd name="connsiteY0" fmla="*/ 0 h 6858000"/>
              <a:gd name="connsiteX1" fmla="*/ 69075 w 4421332"/>
              <a:gd name="connsiteY1" fmla="*/ 0 h 6858000"/>
              <a:gd name="connsiteX2" fmla="*/ 35131 w 4421332"/>
              <a:gd name="connsiteY2" fmla="*/ 267128 h 6858000"/>
              <a:gd name="connsiteX3" fmla="*/ 0 w 4421332"/>
              <a:gd name="connsiteY3" fmla="*/ 962845 h 6858000"/>
              <a:gd name="connsiteX4" fmla="*/ 3276103 w 4421332"/>
              <a:gd name="connsiteY4" fmla="*/ 6782205 h 6858000"/>
              <a:gd name="connsiteX5" fmla="*/ 3407923 w 4421332"/>
              <a:gd name="connsiteY5" fmla="*/ 6858000 h 6858000"/>
              <a:gd name="connsiteX6" fmla="*/ 4421332 w 4421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21332" h="6858000">
                <a:moveTo>
                  <a:pt x="442133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442133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8" name="Freeform: Shape 77">
            <a:extLst>
              <a:ext uri="{FF2B5EF4-FFF2-40B4-BE49-F238E27FC236}">
                <a16:creationId xmlns:a16="http://schemas.microsoft.com/office/drawing/2014/main" id="{4C5D6221-DA7B-4611-AA26-7D8E349FDE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232227" cy="6858000"/>
          </a:xfrm>
          <a:custGeom>
            <a:avLst/>
            <a:gdLst>
              <a:gd name="connsiteX0" fmla="*/ 0 w 4232227"/>
              <a:gd name="connsiteY0" fmla="*/ 0 h 6858000"/>
              <a:gd name="connsiteX1" fmla="*/ 4161853 w 4232227"/>
              <a:gd name="connsiteY1" fmla="*/ 0 h 6858000"/>
              <a:gd name="connsiteX2" fmla="*/ 4197953 w 4232227"/>
              <a:gd name="connsiteY2" fmla="*/ 284091 h 6858000"/>
              <a:gd name="connsiteX3" fmla="*/ 4232227 w 4232227"/>
              <a:gd name="connsiteY3" fmla="*/ 962844 h 6858000"/>
              <a:gd name="connsiteX4" fmla="*/ 758007 w 4232227"/>
              <a:gd name="connsiteY4" fmla="*/ 6800152 h 6858000"/>
              <a:gd name="connsiteX5" fmla="*/ 645060 w 4232227"/>
              <a:gd name="connsiteY5" fmla="*/ 6858000 h 6858000"/>
              <a:gd name="connsiteX6" fmla="*/ 0 w 423222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32227" h="6858000">
                <a:moveTo>
                  <a:pt x="0" y="0"/>
                </a:moveTo>
                <a:lnTo>
                  <a:pt x="4161853" y="0"/>
                </a:lnTo>
                <a:lnTo>
                  <a:pt x="4197953" y="284091"/>
                </a:lnTo>
                <a:cubicBezTo>
                  <a:pt x="4220617" y="507260"/>
                  <a:pt x="4232227" y="733696"/>
                  <a:pt x="4232227" y="962844"/>
                </a:cubicBezTo>
                <a:cubicBezTo>
                  <a:pt x="4232227" y="3483472"/>
                  <a:pt x="2827409" y="5675986"/>
                  <a:pt x="758007" y="6800152"/>
                </a:cubicBezTo>
                <a:lnTo>
                  <a:pt x="64506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22A00EC-CB8E-4346-8A84-B6AF9DEB7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412489"/>
            <a:ext cx="2871095" cy="2156621"/>
          </a:xfrm>
        </p:spPr>
        <p:txBody>
          <a:bodyPr anchor="t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The Team (VORTEX)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C4558B2-5FEF-43B2-A79A-CDCF63F858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88521" y="435945"/>
            <a:ext cx="2926080" cy="4363844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lang="en-US" sz="1600" b="1"/>
              <a:t>Formation</a:t>
            </a:r>
          </a:p>
          <a:p>
            <a:pPr lvl="0"/>
            <a:r>
              <a:rPr lang="en-US" sz="1600"/>
              <a:t>Shared motivation to enrich learning experience</a:t>
            </a:r>
          </a:p>
          <a:p>
            <a:pPr lvl="0"/>
            <a:r>
              <a:rPr lang="en-US" sz="1600"/>
              <a:t>Diverse set of skills</a:t>
            </a:r>
          </a:p>
          <a:p>
            <a:pPr marL="0" indent="0">
              <a:buNone/>
            </a:pPr>
            <a:endParaRPr lang="en-US" sz="1600"/>
          </a:p>
          <a:p>
            <a:pPr marL="0" indent="0">
              <a:buNone/>
            </a:pPr>
            <a:r>
              <a:rPr lang="en-US" sz="1600" b="1"/>
              <a:t>Members</a:t>
            </a:r>
          </a:p>
          <a:p>
            <a:r>
              <a:rPr lang="en-US" sz="1600"/>
              <a:t>Vishal Sarda (E+D, Whiteboard, Software Engineer Intern)</a:t>
            </a:r>
          </a:p>
          <a:p>
            <a:r>
              <a:rPr lang="en-US" sz="1600"/>
              <a:t>Sharvil Kataria (E+D, BingAds Marketplace &amp; Serving, Data Scientist Intern)</a:t>
            </a:r>
          </a:p>
          <a:p>
            <a:r>
              <a:rPr lang="en-US" sz="1600"/>
              <a:t>Sayli Bapat (Azure PIE, Geneva Analytics, Software Engineer Intern)</a:t>
            </a:r>
            <a:endParaRPr lang="en-US" sz="1600">
              <a:cs typeface="Calibri"/>
            </a:endParaRPr>
          </a:p>
          <a:p>
            <a:r>
              <a:rPr lang="en-US" sz="1600"/>
              <a:t>Jayanth Regatti (E+D, BingAds, Data Scientist Intern)</a:t>
            </a:r>
          </a:p>
          <a:p>
            <a:endParaRPr lang="en-US" sz="160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2EB27B-B0F8-4EE2-9FDA-1D494DFACD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255980" y="2031216"/>
            <a:ext cx="2926080" cy="43638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/>
              <a:t>Motivation</a:t>
            </a:r>
          </a:p>
          <a:p>
            <a:r>
              <a:rPr lang="en-US" sz="1600"/>
              <a:t>Covid-19 disrupted education</a:t>
            </a:r>
          </a:p>
          <a:p>
            <a:r>
              <a:rPr lang="en-US" sz="1600"/>
              <a:t>Develop a hassle-free learning environment powered by Azure Cognitive Services API</a:t>
            </a:r>
          </a:p>
          <a:p>
            <a:r>
              <a:rPr lang="en-US" sz="1600"/>
              <a:t>Fit into Microsoft ecosystem</a:t>
            </a:r>
          </a:p>
          <a:p>
            <a:r>
              <a:rPr lang="en-US" sz="1600"/>
              <a:t>Watch the lecture, get insights, read information, ask questions, everything in one place</a:t>
            </a:r>
          </a:p>
          <a:p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421734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F2BC70B80862044A90B082C9D590F20" ma:contentTypeVersion="5" ma:contentTypeDescription="Create a new document." ma:contentTypeScope="" ma:versionID="6947de9f15b2758e6b81df835ed73791">
  <xsd:schema xmlns:xsd="http://www.w3.org/2001/XMLSchema" xmlns:xs="http://www.w3.org/2001/XMLSchema" xmlns:p="http://schemas.microsoft.com/office/2006/metadata/properties" xmlns:ns3="909ec116-6391-4cd1-ad70-bbcc185ba6ca" xmlns:ns4="9113ce32-b47a-428a-b93d-f518114d1b0e" targetNamespace="http://schemas.microsoft.com/office/2006/metadata/properties" ma:root="true" ma:fieldsID="404733f725b6972e4a0f9ef56b75f22c" ns3:_="" ns4:_="">
    <xsd:import namespace="909ec116-6391-4cd1-ad70-bbcc185ba6ca"/>
    <xsd:import namespace="9113ce32-b47a-428a-b93d-f518114d1b0e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09ec116-6391-4cd1-ad70-bbcc185ba6ca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13ce32-b47a-428a-b93d-f518114d1b0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1F8D0FC-9E22-4A64-A8A5-2B5A2177347F}">
  <ds:schemaRefs>
    <ds:schemaRef ds:uri="909ec116-6391-4cd1-ad70-bbcc185ba6ca"/>
    <ds:schemaRef ds:uri="9113ce32-b47a-428a-b93d-f518114d1b0e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2FA08B8E-873A-4257-8E87-025EC5ED0F0B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F9E6F4C4-42B3-4522-B553-9D16C3CC311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5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TEAM STORY</vt:lpstr>
      <vt:lpstr>The Team (VORTEX)</vt:lpstr>
      <vt:lpstr>Formation</vt:lpstr>
      <vt:lpstr>Let’s Talk Passion</vt:lpstr>
      <vt:lpstr>The Team (VORTEX)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STORY</dc:title>
  <dc:creator>Jayanth Regatti</dc:creator>
  <cp:revision>1</cp:revision>
  <dcterms:created xsi:type="dcterms:W3CDTF">2020-06-28T19:16:12Z</dcterms:created>
  <dcterms:modified xsi:type="dcterms:W3CDTF">2020-06-28T19:17:45Z</dcterms:modified>
</cp:coreProperties>
</file>