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6B8321-130D-2F84-AD93-AAE4FDB85DE8}" v="6" dt="2020-06-28T17:33:10.896"/>
    <p1510:client id="{3C62D9AF-427C-4F4F-BE38-DC27A10BEFA3}" v="81" dt="2020-06-28T18:38:20.633"/>
    <p1510:client id="{62271B69-B23D-4B15-A0C1-762D488F2F48}" v="22" dt="2020-06-28T19:09:38.432"/>
    <p1510:client id="{8ADD361E-98BB-18B5-05DE-EA8FFC2DA2EA}" v="15" dt="2020-06-28T19:08:48.564"/>
    <p1510:client id="{A14943C4-9197-4107-AEF6-6CBABE41BC35}" v="3" dt="2020-06-28T17:54:22.803"/>
    <p1510:client id="{B944FE26-F6A0-475C-9ED2-9DE044DFA3C9}" v="404" dt="2020-06-28T19:45:38.412"/>
    <p1510:client id="{C0769719-4FAE-8E5C-6312-8C4917EE5E96}" v="17" dt="2020-06-28T19:45:36.201"/>
    <p1510:client id="{F6B34809-6811-4348-A1EB-90E97F51ACC8}" v="22" dt="2020-06-28T19:51:20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vil Katariya" userId="S::t-shkata@microsoft.com::f3b9d894-629d-4cb0-9c5a-0cf1ec568367" providerId="AD" clId="Web-{C0769719-4FAE-8E5C-6312-8C4917EE5E96}"/>
    <pc:docChg chg="modSld sldOrd">
      <pc:chgData name="Sharvil Katariya" userId="S::t-shkata@microsoft.com::f3b9d894-629d-4cb0-9c5a-0cf1ec568367" providerId="AD" clId="Web-{C0769719-4FAE-8E5C-6312-8C4917EE5E96}" dt="2020-06-28T19:45:36.201" v="27"/>
      <pc:docMkLst>
        <pc:docMk/>
      </pc:docMkLst>
      <pc:sldChg chg="addSp modSp">
        <pc:chgData name="Sharvil Katariya" userId="S::t-shkata@microsoft.com::f3b9d894-629d-4cb0-9c5a-0cf1ec568367" providerId="AD" clId="Web-{C0769719-4FAE-8E5C-6312-8C4917EE5E96}" dt="2020-06-28T19:13:19.441" v="12" actId="1076"/>
        <pc:sldMkLst>
          <pc:docMk/>
          <pc:sldMk cId="1559082927" sldId="256"/>
        </pc:sldMkLst>
        <pc:picChg chg="add mod">
          <ac:chgData name="Sharvil Katariya" userId="S::t-shkata@microsoft.com::f3b9d894-629d-4cb0-9c5a-0cf1ec568367" providerId="AD" clId="Web-{C0769719-4FAE-8E5C-6312-8C4917EE5E96}" dt="2020-06-28T19:13:19.441" v="12" actId="1076"/>
          <ac:picMkLst>
            <pc:docMk/>
            <pc:sldMk cId="1559082927" sldId="256"/>
            <ac:picMk id="4" creationId="{41281D49-72FB-479E-AB8A-F7AB18F6400C}"/>
          </ac:picMkLst>
        </pc:picChg>
      </pc:sldChg>
      <pc:sldChg chg="addSp delSp modSp">
        <pc:chgData name="Sharvil Katariya" userId="S::t-shkata@microsoft.com::f3b9d894-629d-4cb0-9c5a-0cf1ec568367" providerId="AD" clId="Web-{C0769719-4FAE-8E5C-6312-8C4917EE5E96}" dt="2020-06-28T19:22:55.278" v="25"/>
        <pc:sldMkLst>
          <pc:docMk/>
          <pc:sldMk cId="3560377624" sldId="262"/>
        </pc:sldMkLst>
        <pc:spChg chg="mod">
          <ac:chgData name="Sharvil Katariya" userId="S::t-shkata@microsoft.com::f3b9d894-629d-4cb0-9c5a-0cf1ec568367" providerId="AD" clId="Web-{C0769719-4FAE-8E5C-6312-8C4917EE5E96}" dt="2020-06-28T19:22:55.278" v="25"/>
          <ac:spMkLst>
            <pc:docMk/>
            <pc:sldMk cId="3560377624" sldId="262"/>
            <ac:spMk id="2" creationId="{1C1173A0-2EEA-417C-8BA6-EC544D12E64B}"/>
          </ac:spMkLst>
        </pc:spChg>
        <pc:spChg chg="add del">
          <ac:chgData name="Sharvil Katariya" userId="S::t-shkata@microsoft.com::f3b9d894-629d-4cb0-9c5a-0cf1ec568367" providerId="AD" clId="Web-{C0769719-4FAE-8E5C-6312-8C4917EE5E96}" dt="2020-06-28T19:14:26.690" v="19"/>
          <ac:spMkLst>
            <pc:docMk/>
            <pc:sldMk cId="3560377624" sldId="262"/>
            <ac:spMk id="23" creationId="{DCC231C8-C761-4B31-9B1C-C6D19248C6B3}"/>
          </ac:spMkLst>
        </pc:spChg>
        <pc:spChg chg="add del">
          <ac:chgData name="Sharvil Katariya" userId="S::t-shkata@microsoft.com::f3b9d894-629d-4cb0-9c5a-0cf1ec568367" providerId="AD" clId="Web-{C0769719-4FAE-8E5C-6312-8C4917EE5E96}" dt="2020-06-28T19:14:07.253" v="14"/>
          <ac:spMkLst>
            <pc:docMk/>
            <pc:sldMk cId="3560377624" sldId="262"/>
            <ac:spMk id="25" creationId="{3A5B4632-C963-4296-86F0-79AA9EA5AE98}"/>
          </ac:spMkLst>
        </pc:spChg>
        <pc:spChg chg="add del">
          <ac:chgData name="Sharvil Katariya" userId="S::t-shkata@microsoft.com::f3b9d894-629d-4cb0-9c5a-0cf1ec568367" providerId="AD" clId="Web-{C0769719-4FAE-8E5C-6312-8C4917EE5E96}" dt="2020-06-28T19:14:14.206" v="16"/>
          <ac:spMkLst>
            <pc:docMk/>
            <pc:sldMk cId="3560377624" sldId="262"/>
            <ac:spMk id="27" creationId="{46C2E80F-49A6-4372-B103-219D417A55ED}"/>
          </ac:spMkLst>
        </pc:spChg>
        <pc:spChg chg="add del">
          <ac:chgData name="Sharvil Katariya" userId="S::t-shkata@microsoft.com::f3b9d894-629d-4cb0-9c5a-0cf1ec568367" providerId="AD" clId="Web-{C0769719-4FAE-8E5C-6312-8C4917EE5E96}" dt="2020-06-28T19:14:26.596" v="18"/>
          <ac:spMkLst>
            <pc:docMk/>
            <pc:sldMk cId="3560377624" sldId="262"/>
            <ac:spMk id="29" creationId="{3A5B4632-C963-4296-86F0-79AA9EA5AE98}"/>
          </ac:spMkLst>
        </pc:spChg>
        <pc:spChg chg="add del">
          <ac:chgData name="Sharvil Katariya" userId="S::t-shkata@microsoft.com::f3b9d894-629d-4cb0-9c5a-0cf1ec568367" providerId="AD" clId="Web-{C0769719-4FAE-8E5C-6312-8C4917EE5E96}" dt="2020-06-28T19:22:26.169" v="20"/>
          <ac:spMkLst>
            <pc:docMk/>
            <pc:sldMk cId="3560377624" sldId="262"/>
            <ac:spMk id="31" creationId="{46C2E80F-49A6-4372-B103-219D417A55ED}"/>
          </ac:spMkLst>
        </pc:spChg>
        <pc:spChg chg="add del">
          <ac:chgData name="Sharvil Katariya" userId="S::t-shkata@microsoft.com::f3b9d894-629d-4cb0-9c5a-0cf1ec568367" providerId="AD" clId="Web-{C0769719-4FAE-8E5C-6312-8C4917EE5E96}" dt="2020-06-28T19:22:55.278" v="25"/>
          <ac:spMkLst>
            <pc:docMk/>
            <pc:sldMk cId="3560377624" sldId="262"/>
            <ac:spMk id="36" creationId="{46C2E80F-49A6-4372-B103-219D417A55ED}"/>
          </ac:spMkLst>
        </pc:spChg>
        <pc:spChg chg="add del">
          <ac:chgData name="Sharvil Katariya" userId="S::t-shkata@microsoft.com::f3b9d894-629d-4cb0-9c5a-0cf1ec568367" providerId="AD" clId="Web-{C0769719-4FAE-8E5C-6312-8C4917EE5E96}" dt="2020-06-28T19:22:55.169" v="24"/>
          <ac:spMkLst>
            <pc:docMk/>
            <pc:sldMk cId="3560377624" sldId="262"/>
            <ac:spMk id="38" creationId="{3A5B4632-C963-4296-86F0-79AA9EA5AE98}"/>
          </ac:spMkLst>
        </pc:spChg>
        <pc:spChg chg="add">
          <ac:chgData name="Sharvil Katariya" userId="S::t-shkata@microsoft.com::f3b9d894-629d-4cb0-9c5a-0cf1ec568367" providerId="AD" clId="Web-{C0769719-4FAE-8E5C-6312-8C4917EE5E96}" dt="2020-06-28T19:22:55.278" v="25"/>
          <ac:spMkLst>
            <pc:docMk/>
            <pc:sldMk cId="3560377624" sldId="262"/>
            <ac:spMk id="39" creationId="{3A5B4632-C963-4296-86F0-79AA9EA5AE98}"/>
          </ac:spMkLst>
        </pc:spChg>
        <pc:spChg chg="add del">
          <ac:chgData name="Sharvil Katariya" userId="S::t-shkata@microsoft.com::f3b9d894-629d-4cb0-9c5a-0cf1ec568367" providerId="AD" clId="Web-{C0769719-4FAE-8E5C-6312-8C4917EE5E96}" dt="2020-06-28T19:22:50.841" v="22"/>
          <ac:spMkLst>
            <pc:docMk/>
            <pc:sldMk cId="3560377624" sldId="262"/>
            <ac:spMk id="41" creationId="{3A5B4632-C963-4296-86F0-79AA9EA5AE98}"/>
          </ac:spMkLst>
        </pc:spChg>
        <pc:graphicFrameChg chg="mod modGraphic">
          <ac:chgData name="Sharvil Katariya" userId="S::t-shkata@microsoft.com::f3b9d894-629d-4cb0-9c5a-0cf1ec568367" providerId="AD" clId="Web-{C0769719-4FAE-8E5C-6312-8C4917EE5E96}" dt="2020-06-28T19:22:55.278" v="25"/>
          <ac:graphicFrameMkLst>
            <pc:docMk/>
            <pc:sldMk cId="3560377624" sldId="262"/>
            <ac:graphicFrameMk id="5" creationId="{3ADBE70E-412A-4C85-8ED6-D622538E5E3B}"/>
          </ac:graphicFrameMkLst>
        </pc:graphicFrameChg>
      </pc:sldChg>
      <pc:sldChg chg="ord">
        <pc:chgData name="Sharvil Katariya" userId="S::t-shkata@microsoft.com::f3b9d894-629d-4cb0-9c5a-0cf1ec568367" providerId="AD" clId="Web-{C0769719-4FAE-8E5C-6312-8C4917EE5E96}" dt="2020-06-28T19:45:36.201" v="27"/>
        <pc:sldMkLst>
          <pc:docMk/>
          <pc:sldMk cId="3323358924" sldId="263"/>
        </pc:sldMkLst>
      </pc:sldChg>
      <pc:sldChg chg="addSp delSp modSp mod ord setBg">
        <pc:chgData name="Sharvil Katariya" userId="S::t-shkata@microsoft.com::f3b9d894-629d-4cb0-9c5a-0cf1ec568367" providerId="AD" clId="Web-{C0769719-4FAE-8E5C-6312-8C4917EE5E96}" dt="2020-06-28T19:09:21.022" v="10"/>
        <pc:sldMkLst>
          <pc:docMk/>
          <pc:sldMk cId="1879017687" sldId="264"/>
        </pc:sldMkLst>
        <pc:spChg chg="mod">
          <ac:chgData name="Sharvil Katariya" userId="S::t-shkata@microsoft.com::f3b9d894-629d-4cb0-9c5a-0cf1ec568367" providerId="AD" clId="Web-{C0769719-4FAE-8E5C-6312-8C4917EE5E96}" dt="2020-06-28T19:09:21.022" v="10"/>
          <ac:spMkLst>
            <pc:docMk/>
            <pc:sldMk cId="1879017687" sldId="264"/>
            <ac:spMk id="2" creationId="{92D53A09-9F0C-43A9-8E31-C397B6158D8A}"/>
          </ac:spMkLst>
        </pc:spChg>
        <pc:spChg chg="del">
          <ac:chgData name="Sharvil Katariya" userId="S::t-shkata@microsoft.com::f3b9d894-629d-4cb0-9c5a-0cf1ec568367" providerId="AD" clId="Web-{C0769719-4FAE-8E5C-6312-8C4917EE5E96}" dt="2020-06-28T19:09:21.022" v="10"/>
          <ac:spMkLst>
            <pc:docMk/>
            <pc:sldMk cId="1879017687" sldId="264"/>
            <ac:spMk id="3" creationId="{E8AE9D08-6903-45D1-BCBE-767752D88BB2}"/>
          </ac:spMkLst>
        </pc:spChg>
        <pc:spChg chg="add">
          <ac:chgData name="Sharvil Katariya" userId="S::t-shkata@microsoft.com::f3b9d894-629d-4cb0-9c5a-0cf1ec568367" providerId="AD" clId="Web-{C0769719-4FAE-8E5C-6312-8C4917EE5E96}" dt="2020-06-28T19:09:21.022" v="10"/>
          <ac:spMkLst>
            <pc:docMk/>
            <pc:sldMk cId="1879017687" sldId="264"/>
            <ac:spMk id="10" creationId="{5B32A67F-3598-4A13-8552-DA884FFCCE57}"/>
          </ac:spMkLst>
        </pc:spChg>
        <pc:spChg chg="add">
          <ac:chgData name="Sharvil Katariya" userId="S::t-shkata@microsoft.com::f3b9d894-629d-4cb0-9c5a-0cf1ec568367" providerId="AD" clId="Web-{C0769719-4FAE-8E5C-6312-8C4917EE5E96}" dt="2020-06-28T19:09:21.022" v="10"/>
          <ac:spMkLst>
            <pc:docMk/>
            <pc:sldMk cId="1879017687" sldId="264"/>
            <ac:spMk id="12" creationId="{BCC55ACC-A2F6-403C-A3A4-D59B3734D45F}"/>
          </ac:spMkLst>
        </pc:spChg>
        <pc:spChg chg="add">
          <ac:chgData name="Sharvil Katariya" userId="S::t-shkata@microsoft.com::f3b9d894-629d-4cb0-9c5a-0cf1ec568367" providerId="AD" clId="Web-{C0769719-4FAE-8E5C-6312-8C4917EE5E96}" dt="2020-06-28T19:09:21.022" v="10"/>
          <ac:spMkLst>
            <pc:docMk/>
            <pc:sldMk cId="1879017687" sldId="264"/>
            <ac:spMk id="14" creationId="{598EBA13-C937-430B-9523-439FE21096E6}"/>
          </ac:spMkLst>
        </pc:spChg>
        <pc:picChg chg="add">
          <ac:chgData name="Sharvil Katariya" userId="S::t-shkata@microsoft.com::f3b9d894-629d-4cb0-9c5a-0cf1ec568367" providerId="AD" clId="Web-{C0769719-4FAE-8E5C-6312-8C4917EE5E96}" dt="2020-06-28T19:09:21.022" v="10"/>
          <ac:picMkLst>
            <pc:docMk/>
            <pc:sldMk cId="1879017687" sldId="264"/>
            <ac:picMk id="7" creationId="{F3367EBE-DFCD-4E64-9451-F1DF2F87DCD9}"/>
          </ac:picMkLst>
        </pc:picChg>
      </pc:sldChg>
    </pc:docChg>
  </pc:docChgLst>
  <pc:docChgLst>
    <pc:chgData name="Vishal Sarda" userId="S::t-visard@microsoft.com::5fc1d7ad-38f2-4e60-9f3e-3be1abdac888" providerId="AD" clId="Web-{3C62D9AF-427C-4F4F-BE38-DC27A10BEFA3}"/>
    <pc:docChg chg="modSld">
      <pc:chgData name="Vishal Sarda" userId="S::t-visard@microsoft.com::5fc1d7ad-38f2-4e60-9f3e-3be1abdac888" providerId="AD" clId="Web-{3C62D9AF-427C-4F4F-BE38-DC27A10BEFA3}" dt="2020-06-28T18:38:20.633" v="80" actId="20577"/>
      <pc:docMkLst>
        <pc:docMk/>
      </pc:docMkLst>
      <pc:sldChg chg="modSp">
        <pc:chgData name="Vishal Sarda" userId="S::t-visard@microsoft.com::5fc1d7ad-38f2-4e60-9f3e-3be1abdac888" providerId="AD" clId="Web-{3C62D9AF-427C-4F4F-BE38-DC27A10BEFA3}" dt="2020-06-28T18:38:20.633" v="80" actId="20577"/>
        <pc:sldMkLst>
          <pc:docMk/>
          <pc:sldMk cId="3560377624" sldId="262"/>
        </pc:sldMkLst>
        <pc:graphicFrameChg chg="modGraphic">
          <ac:chgData name="Vishal Sarda" userId="S::t-visard@microsoft.com::5fc1d7ad-38f2-4e60-9f3e-3be1abdac888" providerId="AD" clId="Web-{3C62D9AF-427C-4F4F-BE38-DC27A10BEFA3}" dt="2020-06-28T18:38:20.633" v="80" actId="20577"/>
          <ac:graphicFrameMkLst>
            <pc:docMk/>
            <pc:sldMk cId="3560377624" sldId="262"/>
            <ac:graphicFrameMk id="5" creationId="{3ADBE70E-412A-4C85-8ED6-D622538E5E3B}"/>
          </ac:graphicFrameMkLst>
        </pc:graphicFrameChg>
      </pc:sldChg>
    </pc:docChg>
  </pc:docChgLst>
  <pc:docChgLst>
    <pc:chgData name="Sayli Bapat" userId="S::t-sabapa@microsoft.com::d376ec78-6da6-45cd-b007-be329daeff74" providerId="AD" clId="Web-{F6B34809-6811-4348-A1EB-90E97F51ACC8}"/>
    <pc:docChg chg="addSld delSld modSld">
      <pc:chgData name="Sayli Bapat" userId="S::t-sabapa@microsoft.com::d376ec78-6da6-45cd-b007-be329daeff74" providerId="AD" clId="Web-{F6B34809-6811-4348-A1EB-90E97F51ACC8}" dt="2020-06-28T19:51:20.301" v="20"/>
      <pc:docMkLst>
        <pc:docMk/>
      </pc:docMkLst>
      <pc:sldChg chg="addSp modSp new del">
        <pc:chgData name="Sayli Bapat" userId="S::t-sabapa@microsoft.com::d376ec78-6da6-45cd-b007-be329daeff74" providerId="AD" clId="Web-{F6B34809-6811-4348-A1EB-90E97F51ACC8}" dt="2020-06-28T19:51:20.301" v="20"/>
        <pc:sldMkLst>
          <pc:docMk/>
          <pc:sldMk cId="349614457" sldId="265"/>
        </pc:sldMkLst>
        <pc:spChg chg="mod">
          <ac:chgData name="Sayli Bapat" userId="S::t-sabapa@microsoft.com::d376ec78-6da6-45cd-b007-be329daeff74" providerId="AD" clId="Web-{F6B34809-6811-4348-A1EB-90E97F51ACC8}" dt="2020-06-28T19:49:25.583" v="5" actId="20577"/>
          <ac:spMkLst>
            <pc:docMk/>
            <pc:sldMk cId="349614457" sldId="265"/>
            <ac:spMk id="2" creationId="{598F9D17-64C1-4D0F-8CC7-8F226C9C9DC7}"/>
          </ac:spMkLst>
        </pc:spChg>
        <pc:spChg chg="mod">
          <ac:chgData name="Sayli Bapat" userId="S::t-sabapa@microsoft.com::d376ec78-6da6-45cd-b007-be329daeff74" providerId="AD" clId="Web-{F6B34809-6811-4348-A1EB-90E97F51ACC8}" dt="2020-06-28T19:50:44.239" v="15" actId="1076"/>
          <ac:spMkLst>
            <pc:docMk/>
            <pc:sldMk cId="349614457" sldId="265"/>
            <ac:spMk id="3" creationId="{F1C27CA8-8737-4BC6-9A78-05356D5D41F3}"/>
          </ac:spMkLst>
        </pc:spChg>
        <pc:picChg chg="add mod">
          <ac:chgData name="Sayli Bapat" userId="S::t-sabapa@microsoft.com::d376ec78-6da6-45cd-b007-be329daeff74" providerId="AD" clId="Web-{F6B34809-6811-4348-A1EB-90E97F51ACC8}" dt="2020-06-28T19:51:02.489" v="19" actId="14100"/>
          <ac:picMkLst>
            <pc:docMk/>
            <pc:sldMk cId="349614457" sldId="265"/>
            <ac:picMk id="4" creationId="{2A3D6CD2-F0C3-46BB-82F2-C10CE07F283F}"/>
          </ac:picMkLst>
        </pc:picChg>
      </pc:sldChg>
    </pc:docChg>
  </pc:docChgLst>
  <pc:docChgLst>
    <pc:chgData name="Vishal Sarda" userId="S::t-visard@microsoft.com::5fc1d7ad-38f2-4e60-9f3e-3be1abdac888" providerId="AD" clId="Web-{62271B69-B23D-4B15-A0C1-762D488F2F48}"/>
    <pc:docChg chg="modSld">
      <pc:chgData name="Vishal Sarda" userId="S::t-visard@microsoft.com::5fc1d7ad-38f2-4e60-9f3e-3be1abdac888" providerId="AD" clId="Web-{62271B69-B23D-4B15-A0C1-762D488F2F48}" dt="2020-06-28T19:09:38.198" v="20" actId="20577"/>
      <pc:docMkLst>
        <pc:docMk/>
      </pc:docMkLst>
      <pc:sldChg chg="modSp">
        <pc:chgData name="Vishal Sarda" userId="S::t-visard@microsoft.com::5fc1d7ad-38f2-4e60-9f3e-3be1abdac888" providerId="AD" clId="Web-{62271B69-B23D-4B15-A0C1-762D488F2F48}" dt="2020-06-28T19:09:38.198" v="20" actId="20577"/>
        <pc:sldMkLst>
          <pc:docMk/>
          <pc:sldMk cId="264435972" sldId="257"/>
        </pc:sldMkLst>
        <pc:graphicFrameChg chg="modGraphic">
          <ac:chgData name="Vishal Sarda" userId="S::t-visard@microsoft.com::5fc1d7ad-38f2-4e60-9f3e-3be1abdac888" providerId="AD" clId="Web-{62271B69-B23D-4B15-A0C1-762D488F2F48}" dt="2020-06-28T19:09:38.198" v="20" actId="20577"/>
          <ac:graphicFrameMkLst>
            <pc:docMk/>
            <pc:sldMk cId="264435972" sldId="257"/>
            <ac:graphicFrameMk id="14" creationId="{BA53A0D6-92C4-4079-AE0B-7AA56D4B75C5}"/>
          </ac:graphicFrameMkLst>
        </pc:graphicFrameChg>
      </pc:sldChg>
    </pc:docChg>
  </pc:docChgLst>
  <pc:docChgLst>
    <pc:chgData name="Sharvil Katariya" userId="S::t-shkata@microsoft.com::f3b9d894-629d-4cb0-9c5a-0cf1ec568367" providerId="AD" clId="Web-{8ADD361E-98BB-18B5-05DE-EA8FFC2DA2EA}"/>
    <pc:docChg chg="addSld delSld modSld sldOrd">
      <pc:chgData name="Sharvil Katariya" userId="S::t-shkata@microsoft.com::f3b9d894-629d-4cb0-9c5a-0cf1ec568367" providerId="AD" clId="Web-{8ADD361E-98BB-18B5-05DE-EA8FFC2DA2EA}" dt="2020-06-28T19:08:46.705" v="7"/>
      <pc:docMkLst>
        <pc:docMk/>
      </pc:docMkLst>
      <pc:sldChg chg="add del ord">
        <pc:chgData name="Sharvil Katariya" userId="S::t-shkata@microsoft.com::f3b9d894-629d-4cb0-9c5a-0cf1ec568367" providerId="AD" clId="Web-{8ADD361E-98BB-18B5-05DE-EA8FFC2DA2EA}" dt="2020-06-28T19:08:46.705" v="7"/>
        <pc:sldMkLst>
          <pc:docMk/>
          <pc:sldMk cId="264435972" sldId="257"/>
        </pc:sldMkLst>
      </pc:sldChg>
      <pc:sldChg chg="addSp delSp modSp mod setBg setClrOvrMap">
        <pc:chgData name="Sharvil Katariya" userId="S::t-shkata@microsoft.com::f3b9d894-629d-4cb0-9c5a-0cf1ec568367" providerId="AD" clId="Web-{8ADD361E-98BB-18B5-05DE-EA8FFC2DA2EA}" dt="2020-06-28T19:04:36.157" v="1"/>
        <pc:sldMkLst>
          <pc:docMk/>
          <pc:sldMk cId="3560377624" sldId="262"/>
        </pc:sldMkLst>
        <pc:spChg chg="mod">
          <ac:chgData name="Sharvil Katariya" userId="S::t-shkata@microsoft.com::f3b9d894-629d-4cb0-9c5a-0cf1ec568367" providerId="AD" clId="Web-{8ADD361E-98BB-18B5-05DE-EA8FFC2DA2EA}" dt="2020-06-28T19:04:36.157" v="1"/>
          <ac:spMkLst>
            <pc:docMk/>
            <pc:sldMk cId="3560377624" sldId="262"/>
            <ac:spMk id="2" creationId="{1C1173A0-2EEA-417C-8BA6-EC544D12E64B}"/>
          </ac:spMkLst>
        </pc:spChg>
        <pc:spChg chg="add del">
          <ac:chgData name="Sharvil Katariya" userId="S::t-shkata@microsoft.com::f3b9d894-629d-4cb0-9c5a-0cf1ec568367" providerId="AD" clId="Web-{8ADD361E-98BB-18B5-05DE-EA8FFC2DA2EA}" dt="2020-06-28T19:04:36.157" v="1"/>
          <ac:spMkLst>
            <pc:docMk/>
            <pc:sldMk cId="3560377624" sldId="262"/>
            <ac:spMk id="21" creationId="{955A2079-FA98-4876-80F0-72364A7D2EA4}"/>
          </ac:spMkLst>
        </pc:spChg>
        <pc:spChg chg="add del">
          <ac:chgData name="Sharvil Katariya" userId="S::t-shkata@microsoft.com::f3b9d894-629d-4cb0-9c5a-0cf1ec568367" providerId="AD" clId="Web-{8ADD361E-98BB-18B5-05DE-EA8FFC2DA2EA}" dt="2020-06-28T19:04:36.157" v="1"/>
          <ac:spMkLst>
            <pc:docMk/>
            <pc:sldMk cId="3560377624" sldId="262"/>
            <ac:spMk id="26" creationId="{8D3C1482-7123-4378-ADD1-1746805B4B45}"/>
          </ac:spMkLst>
        </pc:spChg>
        <pc:spChg chg="add del">
          <ac:chgData name="Sharvil Katariya" userId="S::t-shkata@microsoft.com::f3b9d894-629d-4cb0-9c5a-0cf1ec568367" providerId="AD" clId="Web-{8ADD361E-98BB-18B5-05DE-EA8FFC2DA2EA}" dt="2020-06-28T19:04:36.157" v="1"/>
          <ac:spMkLst>
            <pc:docMk/>
            <pc:sldMk cId="3560377624" sldId="262"/>
            <ac:spMk id="28" creationId="{1889930B-F3A3-46CC-B34C-49439CA3C69C}"/>
          </ac:spMkLst>
        </pc:spChg>
        <pc:graphicFrameChg chg="mod modGraphic">
          <ac:chgData name="Sharvil Katariya" userId="S::t-shkata@microsoft.com::f3b9d894-629d-4cb0-9c5a-0cf1ec568367" providerId="AD" clId="Web-{8ADD361E-98BB-18B5-05DE-EA8FFC2DA2EA}" dt="2020-06-28T19:04:36.157" v="1"/>
          <ac:graphicFrameMkLst>
            <pc:docMk/>
            <pc:sldMk cId="3560377624" sldId="262"/>
            <ac:graphicFrameMk id="5" creationId="{3ADBE70E-412A-4C85-8ED6-D622538E5E3B}"/>
          </ac:graphicFrameMkLst>
        </pc:graphicFrameChg>
        <pc:cxnChg chg="add del">
          <ac:chgData name="Sharvil Katariya" userId="S::t-shkata@microsoft.com::f3b9d894-629d-4cb0-9c5a-0cf1ec568367" providerId="AD" clId="Web-{8ADD361E-98BB-18B5-05DE-EA8FFC2DA2EA}" dt="2020-06-28T19:04:36.157" v="1"/>
          <ac:cxnSpMkLst>
            <pc:docMk/>
            <pc:sldMk cId="3560377624" sldId="262"/>
            <ac:cxnSpMk id="30" creationId="{550D2BD1-98F9-412D-905B-3A843EF4078B}"/>
          </ac:cxnSpMkLst>
        </pc:cxnChg>
      </pc:sldChg>
      <pc:sldChg chg="ord">
        <pc:chgData name="Sharvil Katariya" userId="S::t-shkata@microsoft.com::f3b9d894-629d-4cb0-9c5a-0cf1ec568367" providerId="AD" clId="Web-{8ADD361E-98BB-18B5-05DE-EA8FFC2DA2EA}" dt="2020-06-28T19:08:32.361" v="3"/>
        <pc:sldMkLst>
          <pc:docMk/>
          <pc:sldMk cId="3323358924" sldId="263"/>
        </pc:sldMkLst>
      </pc:sldChg>
      <pc:sldChg chg="new">
        <pc:chgData name="Sharvil Katariya" userId="S::t-shkata@microsoft.com::f3b9d894-629d-4cb0-9c5a-0cf1ec568367" providerId="AD" clId="Web-{8ADD361E-98BB-18B5-05DE-EA8FFC2DA2EA}" dt="2020-06-28T19:08:29.611" v="2"/>
        <pc:sldMkLst>
          <pc:docMk/>
          <pc:sldMk cId="1879017687" sldId="264"/>
        </pc:sldMkLst>
      </pc:sldChg>
    </pc:docChg>
  </pc:docChgLst>
  <pc:docChgLst>
    <pc:chgData name="Sharvil Katariya" userId="S::t-shkata@microsoft.com::f3b9d894-629d-4cb0-9c5a-0cf1ec568367" providerId="AD" clId="Web-{3A6B8321-130D-2F84-AD93-AAE4FDB85DE8}"/>
    <pc:docChg chg="addSld modSld">
      <pc:chgData name="Sharvil Katariya" userId="S::t-shkata@microsoft.com::f3b9d894-629d-4cb0-9c5a-0cf1ec568367" providerId="AD" clId="Web-{3A6B8321-130D-2F84-AD93-AAE4FDB85DE8}" dt="2020-06-28T17:33:10.896" v="5" actId="20577"/>
      <pc:docMkLst>
        <pc:docMk/>
      </pc:docMkLst>
      <pc:sldChg chg="modSp new">
        <pc:chgData name="Sharvil Katariya" userId="S::t-shkata@microsoft.com::f3b9d894-629d-4cb0-9c5a-0cf1ec568367" providerId="AD" clId="Web-{3A6B8321-130D-2F84-AD93-AAE4FDB85DE8}" dt="2020-06-28T17:33:03.771" v="3" actId="20577"/>
        <pc:sldMkLst>
          <pc:docMk/>
          <pc:sldMk cId="3560377624" sldId="262"/>
        </pc:sldMkLst>
        <pc:spChg chg="mod">
          <ac:chgData name="Sharvil Katariya" userId="S::t-shkata@microsoft.com::f3b9d894-629d-4cb0-9c5a-0cf1ec568367" providerId="AD" clId="Web-{3A6B8321-130D-2F84-AD93-AAE4FDB85DE8}" dt="2020-06-28T17:33:03.771" v="3" actId="20577"/>
          <ac:spMkLst>
            <pc:docMk/>
            <pc:sldMk cId="3560377624" sldId="262"/>
            <ac:spMk id="2" creationId="{1C1173A0-2EEA-417C-8BA6-EC544D12E64B}"/>
          </ac:spMkLst>
        </pc:spChg>
      </pc:sldChg>
    </pc:docChg>
  </pc:docChgLst>
  <pc:docChgLst>
    <pc:chgData name="Sayli Bapat" userId="S::t-sabapa@microsoft.com::d376ec78-6da6-45cd-b007-be329daeff74" providerId="AD" clId="Web-{A14943C4-9197-4107-AEF6-6CBABE41BC35}"/>
    <pc:docChg chg="modSld">
      <pc:chgData name="Sayli Bapat" userId="S::t-sabapa@microsoft.com::d376ec78-6da6-45cd-b007-be329daeff74" providerId="AD" clId="Web-{A14943C4-9197-4107-AEF6-6CBABE41BC35}" dt="2020-06-28T17:54:22.803" v="2" actId="1076"/>
      <pc:docMkLst>
        <pc:docMk/>
      </pc:docMkLst>
      <pc:sldChg chg="modSp">
        <pc:chgData name="Sayli Bapat" userId="S::t-sabapa@microsoft.com::d376ec78-6da6-45cd-b007-be329daeff74" providerId="AD" clId="Web-{A14943C4-9197-4107-AEF6-6CBABE41BC35}" dt="2020-06-28T17:54:22.803" v="2" actId="1076"/>
        <pc:sldMkLst>
          <pc:docMk/>
          <pc:sldMk cId="264435972" sldId="257"/>
        </pc:sldMkLst>
        <pc:spChg chg="mod">
          <ac:chgData name="Sayli Bapat" userId="S::t-sabapa@microsoft.com::d376ec78-6da6-45cd-b007-be329daeff74" providerId="AD" clId="Web-{A14943C4-9197-4107-AEF6-6CBABE41BC35}" dt="2020-06-28T17:54:22.803" v="2" actId="1076"/>
          <ac:spMkLst>
            <pc:docMk/>
            <pc:sldMk cId="264435972" sldId="257"/>
            <ac:spMk id="2" creationId="{2E027F88-F2D6-4BEB-B46C-5CC28356F6DA}"/>
          </ac:spMkLst>
        </pc:spChg>
      </pc:sldChg>
    </pc:docChg>
  </pc:docChgLst>
  <pc:docChgLst>
    <pc:chgData name="Jayanth Regatti" userId="acb05a31-591a-4fd3-9d03-70c0a66eac2c" providerId="ADAL" clId="{B944FE26-F6A0-475C-9ED2-9DE044DFA3C9}"/>
    <pc:docChg chg="undo custSel mod addSld delSld modSld sldOrd">
      <pc:chgData name="Jayanth Regatti" userId="acb05a31-591a-4fd3-9d03-70c0a66eac2c" providerId="ADAL" clId="{B944FE26-F6A0-475C-9ED2-9DE044DFA3C9}" dt="2020-06-28T19:45:38.413" v="618"/>
      <pc:docMkLst>
        <pc:docMk/>
      </pc:docMkLst>
      <pc:sldChg chg="addSp delSp modSp mod setBg">
        <pc:chgData name="Jayanth Regatti" userId="acb05a31-591a-4fd3-9d03-70c0a66eac2c" providerId="ADAL" clId="{B944FE26-F6A0-475C-9ED2-9DE044DFA3C9}" dt="2020-06-28T19:06:50.619" v="529" actId="26606"/>
        <pc:sldMkLst>
          <pc:docMk/>
          <pc:sldMk cId="1559082927" sldId="256"/>
        </pc:sldMkLst>
        <pc:spChg chg="mod">
          <ac:chgData name="Jayanth Regatti" userId="acb05a31-591a-4fd3-9d03-70c0a66eac2c" providerId="ADAL" clId="{B944FE26-F6A0-475C-9ED2-9DE044DFA3C9}" dt="2020-06-28T17:56:20.432" v="391" actId="26606"/>
          <ac:spMkLst>
            <pc:docMk/>
            <pc:sldMk cId="1559082927" sldId="256"/>
            <ac:spMk id="2" creationId="{CF683A0A-7409-487C-9F1B-9164D513FF80}"/>
          </ac:spMkLst>
        </pc:spChg>
        <pc:spChg chg="mod">
          <ac:chgData name="Jayanth Regatti" userId="acb05a31-591a-4fd3-9d03-70c0a66eac2c" providerId="ADAL" clId="{B944FE26-F6A0-475C-9ED2-9DE044DFA3C9}" dt="2020-06-28T19:06:50.619" v="529" actId="26606"/>
          <ac:spMkLst>
            <pc:docMk/>
            <pc:sldMk cId="1559082927" sldId="256"/>
            <ac:spMk id="3" creationId="{09DCF653-529D-420C-AF1C-003713E55DE2}"/>
          </ac:spMkLst>
        </pc:spChg>
        <pc:spChg chg="add del">
          <ac:chgData name="Jayanth Regatti" userId="acb05a31-591a-4fd3-9d03-70c0a66eac2c" providerId="ADAL" clId="{B944FE26-F6A0-475C-9ED2-9DE044DFA3C9}" dt="2020-06-28T17:29:43.359" v="210" actId="26606"/>
          <ac:spMkLst>
            <pc:docMk/>
            <pc:sldMk cId="1559082927" sldId="256"/>
            <ac:spMk id="8" creationId="{0B3B9DBC-97CC-4A18-B4A6-66E240292269}"/>
          </ac:spMkLst>
        </pc:spChg>
        <pc:spChg chg="add del">
          <ac:chgData name="Jayanth Regatti" userId="acb05a31-591a-4fd3-9d03-70c0a66eac2c" providerId="ADAL" clId="{B944FE26-F6A0-475C-9ED2-9DE044DFA3C9}" dt="2020-06-28T17:29:43.359" v="210" actId="26606"/>
          <ac:spMkLst>
            <pc:docMk/>
            <pc:sldMk cId="1559082927" sldId="256"/>
            <ac:spMk id="10" creationId="{F4492644-1D84-449E-94E4-5FC5C873D32E}"/>
          </ac:spMkLst>
        </pc:spChg>
        <pc:spChg chg="add del">
          <ac:chgData name="Jayanth Regatti" userId="acb05a31-591a-4fd3-9d03-70c0a66eac2c" providerId="ADAL" clId="{B944FE26-F6A0-475C-9ED2-9DE044DFA3C9}" dt="2020-06-28T17:29:43.359" v="210" actId="26606"/>
          <ac:spMkLst>
            <pc:docMk/>
            <pc:sldMk cId="1559082927" sldId="256"/>
            <ac:spMk id="12" creationId="{94EE1A74-DEBF-434E-8B5E-7AB296ECBE08}"/>
          </ac:spMkLst>
        </pc:spChg>
        <pc:spChg chg="add del">
          <ac:chgData name="Jayanth Regatti" userId="acb05a31-591a-4fd3-9d03-70c0a66eac2c" providerId="ADAL" clId="{B944FE26-F6A0-475C-9ED2-9DE044DFA3C9}" dt="2020-06-28T17:29:43.359" v="210" actId="26606"/>
          <ac:spMkLst>
            <pc:docMk/>
            <pc:sldMk cId="1559082927" sldId="256"/>
            <ac:spMk id="14" creationId="{8C7C4D4B-92D9-4FA4-A294-749E8574FF51}"/>
          </ac:spMkLst>
        </pc:spChg>
        <pc:spChg chg="add del">
          <ac:chgData name="Jayanth Regatti" userId="acb05a31-591a-4fd3-9d03-70c0a66eac2c" providerId="ADAL" clId="{B944FE26-F6A0-475C-9ED2-9DE044DFA3C9}" dt="2020-06-28T17:29:43.359" v="210" actId="26606"/>
          <ac:spMkLst>
            <pc:docMk/>
            <pc:sldMk cId="1559082927" sldId="256"/>
            <ac:spMk id="16" creationId="{BADA3358-2A3F-41B0-A458-6FD1DB3AF9BB}"/>
          </ac:spMkLst>
        </pc:spChg>
        <pc:spChg chg="add del">
          <ac:chgData name="Jayanth Regatti" userId="acb05a31-591a-4fd3-9d03-70c0a66eac2c" providerId="ADAL" clId="{B944FE26-F6A0-475C-9ED2-9DE044DFA3C9}" dt="2020-06-28T17:29:43.359" v="210" actId="26606"/>
          <ac:spMkLst>
            <pc:docMk/>
            <pc:sldMk cId="1559082927" sldId="256"/>
            <ac:spMk id="18" creationId="{E4737216-37B2-43AD-AB08-05BFCCEFC99E}"/>
          </ac:spMkLst>
        </pc:spChg>
        <pc:spChg chg="add del">
          <ac:chgData name="Jayanth Regatti" userId="acb05a31-591a-4fd3-9d03-70c0a66eac2c" providerId="ADAL" clId="{B944FE26-F6A0-475C-9ED2-9DE044DFA3C9}" dt="2020-06-28T17:29:46.017" v="212" actId="26606"/>
          <ac:spMkLst>
            <pc:docMk/>
            <pc:sldMk cId="1559082927" sldId="256"/>
            <ac:spMk id="20" creationId="{01C9CC24-B375-4226-BF2B-61FADBBA696A}"/>
          </ac:spMkLst>
        </pc:spChg>
        <pc:spChg chg="add del">
          <ac:chgData name="Jayanth Regatti" userId="acb05a31-591a-4fd3-9d03-70c0a66eac2c" providerId="ADAL" clId="{B944FE26-F6A0-475C-9ED2-9DE044DFA3C9}" dt="2020-06-28T17:29:46.017" v="212" actId="26606"/>
          <ac:spMkLst>
            <pc:docMk/>
            <pc:sldMk cId="1559082927" sldId="256"/>
            <ac:spMk id="21" creationId="{CD70A28E-4FD8-4474-A206-E15B5EBB303F}"/>
          </ac:spMkLst>
        </pc:spChg>
        <pc:spChg chg="add del">
          <ac:chgData name="Jayanth Regatti" userId="acb05a31-591a-4fd3-9d03-70c0a66eac2c" providerId="ADAL" clId="{B944FE26-F6A0-475C-9ED2-9DE044DFA3C9}" dt="2020-06-28T17:56:20.432" v="391" actId="26606"/>
          <ac:spMkLst>
            <pc:docMk/>
            <pc:sldMk cId="1559082927" sldId="256"/>
            <ac:spMk id="24" creationId="{0B3B9DBC-97CC-4A18-B4A6-66E240292269}"/>
          </ac:spMkLst>
        </pc:spChg>
        <pc:spChg chg="add del">
          <ac:chgData name="Jayanth Regatti" userId="acb05a31-591a-4fd3-9d03-70c0a66eac2c" providerId="ADAL" clId="{B944FE26-F6A0-475C-9ED2-9DE044DFA3C9}" dt="2020-06-28T17:56:20.432" v="391" actId="26606"/>
          <ac:spMkLst>
            <pc:docMk/>
            <pc:sldMk cId="1559082927" sldId="256"/>
            <ac:spMk id="25" creationId="{F4492644-1D84-449E-94E4-5FC5C873D32E}"/>
          </ac:spMkLst>
        </pc:spChg>
        <pc:spChg chg="add del">
          <ac:chgData name="Jayanth Regatti" userId="acb05a31-591a-4fd3-9d03-70c0a66eac2c" providerId="ADAL" clId="{B944FE26-F6A0-475C-9ED2-9DE044DFA3C9}" dt="2020-06-28T17:56:20.432" v="391" actId="26606"/>
          <ac:spMkLst>
            <pc:docMk/>
            <pc:sldMk cId="1559082927" sldId="256"/>
            <ac:spMk id="26" creationId="{94EE1A74-DEBF-434E-8B5E-7AB296ECBE08}"/>
          </ac:spMkLst>
        </pc:spChg>
        <pc:spChg chg="add del">
          <ac:chgData name="Jayanth Regatti" userId="acb05a31-591a-4fd3-9d03-70c0a66eac2c" providerId="ADAL" clId="{B944FE26-F6A0-475C-9ED2-9DE044DFA3C9}" dt="2020-06-28T17:56:20.432" v="391" actId="26606"/>
          <ac:spMkLst>
            <pc:docMk/>
            <pc:sldMk cId="1559082927" sldId="256"/>
            <ac:spMk id="27" creationId="{8C7C4D4B-92D9-4FA4-A294-749E8574FF51}"/>
          </ac:spMkLst>
        </pc:spChg>
        <pc:spChg chg="add del">
          <ac:chgData name="Jayanth Regatti" userId="acb05a31-591a-4fd3-9d03-70c0a66eac2c" providerId="ADAL" clId="{B944FE26-F6A0-475C-9ED2-9DE044DFA3C9}" dt="2020-06-28T17:56:20.432" v="391" actId="26606"/>
          <ac:spMkLst>
            <pc:docMk/>
            <pc:sldMk cId="1559082927" sldId="256"/>
            <ac:spMk id="28" creationId="{BADA3358-2A3F-41B0-A458-6FD1DB3AF9BB}"/>
          </ac:spMkLst>
        </pc:spChg>
        <pc:spChg chg="add del">
          <ac:chgData name="Jayanth Regatti" userId="acb05a31-591a-4fd3-9d03-70c0a66eac2c" providerId="ADAL" clId="{B944FE26-F6A0-475C-9ED2-9DE044DFA3C9}" dt="2020-06-28T17:56:20.432" v="391" actId="26606"/>
          <ac:spMkLst>
            <pc:docMk/>
            <pc:sldMk cId="1559082927" sldId="256"/>
            <ac:spMk id="29" creationId="{E4737216-37B2-43AD-AB08-05BFCCEFC99E}"/>
          </ac:spMkLst>
        </pc:spChg>
        <pc:spChg chg="add del">
          <ac:chgData name="Jayanth Regatti" userId="acb05a31-591a-4fd3-9d03-70c0a66eac2c" providerId="ADAL" clId="{B944FE26-F6A0-475C-9ED2-9DE044DFA3C9}" dt="2020-06-28T17:55:39.195" v="382" actId="26606"/>
          <ac:spMkLst>
            <pc:docMk/>
            <pc:sldMk cId="1559082927" sldId="256"/>
            <ac:spMk id="34" creationId="{16F9E488-0718-4E1E-9D12-26779F606252}"/>
          </ac:spMkLst>
        </pc:spChg>
        <pc:spChg chg="add del">
          <ac:chgData name="Jayanth Regatti" userId="acb05a31-591a-4fd3-9d03-70c0a66eac2c" providerId="ADAL" clId="{B944FE26-F6A0-475C-9ED2-9DE044DFA3C9}" dt="2020-06-28T17:55:39.195" v="382" actId="26606"/>
          <ac:spMkLst>
            <pc:docMk/>
            <pc:sldMk cId="1559082927" sldId="256"/>
            <ac:spMk id="36" creationId="{09BE6F6B-19BD-443C-8FB0-FA45F13F9535}"/>
          </ac:spMkLst>
        </pc:spChg>
        <pc:spChg chg="add del">
          <ac:chgData name="Jayanth Regatti" userId="acb05a31-591a-4fd3-9d03-70c0a66eac2c" providerId="ADAL" clId="{B944FE26-F6A0-475C-9ED2-9DE044DFA3C9}" dt="2020-06-28T19:06:50.619" v="529" actId="26606"/>
          <ac:spMkLst>
            <pc:docMk/>
            <pc:sldMk cId="1559082927" sldId="256"/>
            <ac:spMk id="40" creationId="{B971ABA8-4CDB-4EEE-8C48-AA4FDB650782}"/>
          </ac:spMkLst>
        </pc:spChg>
        <pc:spChg chg="add del">
          <ac:chgData name="Jayanth Regatti" userId="acb05a31-591a-4fd3-9d03-70c0a66eac2c" providerId="ADAL" clId="{B944FE26-F6A0-475C-9ED2-9DE044DFA3C9}" dt="2020-06-28T17:55:42.499" v="384" actId="26606"/>
          <ac:spMkLst>
            <pc:docMk/>
            <pc:sldMk cId="1559082927" sldId="256"/>
            <ac:spMk id="45" creationId="{C475749F-F487-4EFB-ABC7-C1359590EB76}"/>
          </ac:spMkLst>
        </pc:spChg>
        <pc:spChg chg="add del">
          <ac:chgData name="Jayanth Regatti" userId="acb05a31-591a-4fd3-9d03-70c0a66eac2c" providerId="ADAL" clId="{B944FE26-F6A0-475C-9ED2-9DE044DFA3C9}" dt="2020-06-28T17:55:42.499" v="384" actId="26606"/>
          <ac:spMkLst>
            <pc:docMk/>
            <pc:sldMk cId="1559082927" sldId="256"/>
            <ac:spMk id="46" creationId="{F6285A5F-6712-47A0-8A11-F0DFF60D0D20}"/>
          </ac:spMkLst>
        </pc:spChg>
        <pc:spChg chg="add del">
          <ac:chgData name="Jayanth Regatti" userId="acb05a31-591a-4fd3-9d03-70c0a66eac2c" providerId="ADAL" clId="{B944FE26-F6A0-475C-9ED2-9DE044DFA3C9}" dt="2020-06-28T17:55:42.499" v="384" actId="26606"/>
          <ac:spMkLst>
            <pc:docMk/>
            <pc:sldMk cId="1559082927" sldId="256"/>
            <ac:spMk id="47" creationId="{FA6F8ABB-6C5D-4349-9E1B-198D1ABFA804}"/>
          </ac:spMkLst>
        </pc:spChg>
        <pc:spChg chg="add del">
          <ac:chgData name="Jayanth Regatti" userId="acb05a31-591a-4fd3-9d03-70c0a66eac2c" providerId="ADAL" clId="{B944FE26-F6A0-475C-9ED2-9DE044DFA3C9}" dt="2020-06-28T17:55:42.499" v="384" actId="26606"/>
          <ac:spMkLst>
            <pc:docMk/>
            <pc:sldMk cId="1559082927" sldId="256"/>
            <ac:spMk id="48" creationId="{B971ABA8-4CDB-4EEE-8C48-AA4FDB650782}"/>
          </ac:spMkLst>
        </pc:spChg>
        <pc:spChg chg="add del">
          <ac:chgData name="Jayanth Regatti" userId="acb05a31-591a-4fd3-9d03-70c0a66eac2c" providerId="ADAL" clId="{B944FE26-F6A0-475C-9ED2-9DE044DFA3C9}" dt="2020-06-28T17:56:14.493" v="386" actId="26606"/>
          <ac:spMkLst>
            <pc:docMk/>
            <pc:sldMk cId="1559082927" sldId="256"/>
            <ac:spMk id="50" creationId="{C475749F-F487-4EFB-ABC7-C1359590EB76}"/>
          </ac:spMkLst>
        </pc:spChg>
        <pc:spChg chg="add del">
          <ac:chgData name="Jayanth Regatti" userId="acb05a31-591a-4fd3-9d03-70c0a66eac2c" providerId="ADAL" clId="{B944FE26-F6A0-475C-9ED2-9DE044DFA3C9}" dt="2020-06-28T17:56:14.493" v="386" actId="26606"/>
          <ac:spMkLst>
            <pc:docMk/>
            <pc:sldMk cId="1559082927" sldId="256"/>
            <ac:spMk id="51" creationId="{16D6FAA8-41A5-46EA-A8AB-E9D2754A6F32}"/>
          </ac:spMkLst>
        </pc:spChg>
        <pc:spChg chg="add del">
          <ac:chgData name="Jayanth Regatti" userId="acb05a31-591a-4fd3-9d03-70c0a66eac2c" providerId="ADAL" clId="{B944FE26-F6A0-475C-9ED2-9DE044DFA3C9}" dt="2020-06-28T17:56:17.491" v="388" actId="26606"/>
          <ac:spMkLst>
            <pc:docMk/>
            <pc:sldMk cId="1559082927" sldId="256"/>
            <ac:spMk id="53" creationId="{398B9F3E-AAEC-4C9F-B8C2-2C7A6632EA96}"/>
          </ac:spMkLst>
        </pc:spChg>
        <pc:spChg chg="add del">
          <ac:chgData name="Jayanth Regatti" userId="acb05a31-591a-4fd3-9d03-70c0a66eac2c" providerId="ADAL" clId="{B944FE26-F6A0-475C-9ED2-9DE044DFA3C9}" dt="2020-06-28T17:56:17.491" v="388" actId="26606"/>
          <ac:spMkLst>
            <pc:docMk/>
            <pc:sldMk cId="1559082927" sldId="256"/>
            <ac:spMk id="54" creationId="{5A19804F-A10A-425D-BC8A-FFCCFEA41802}"/>
          </ac:spMkLst>
        </pc:spChg>
        <pc:spChg chg="add del">
          <ac:chgData name="Jayanth Regatti" userId="acb05a31-591a-4fd3-9d03-70c0a66eac2c" providerId="ADAL" clId="{B944FE26-F6A0-475C-9ED2-9DE044DFA3C9}" dt="2020-06-28T17:56:20.422" v="390" actId="26606"/>
          <ac:spMkLst>
            <pc:docMk/>
            <pc:sldMk cId="1559082927" sldId="256"/>
            <ac:spMk id="57" creationId="{C475749F-F487-4EFB-ABC7-C1359590EB76}"/>
          </ac:spMkLst>
        </pc:spChg>
        <pc:spChg chg="add del">
          <ac:chgData name="Jayanth Regatti" userId="acb05a31-591a-4fd3-9d03-70c0a66eac2c" providerId="ADAL" clId="{B944FE26-F6A0-475C-9ED2-9DE044DFA3C9}" dt="2020-06-28T17:56:20.422" v="390" actId="26606"/>
          <ac:spMkLst>
            <pc:docMk/>
            <pc:sldMk cId="1559082927" sldId="256"/>
            <ac:spMk id="58" creationId="{16D6FAA8-41A5-46EA-A8AB-E9D2754A6F32}"/>
          </ac:spMkLst>
        </pc:spChg>
        <pc:spChg chg="add del">
          <ac:chgData name="Jayanth Regatti" userId="acb05a31-591a-4fd3-9d03-70c0a66eac2c" providerId="ADAL" clId="{B944FE26-F6A0-475C-9ED2-9DE044DFA3C9}" dt="2020-06-28T19:06:50.619" v="529" actId="26606"/>
          <ac:spMkLst>
            <pc:docMk/>
            <pc:sldMk cId="1559082927" sldId="256"/>
            <ac:spMk id="60" creationId="{C475749F-F487-4EFB-ABC7-C1359590EB76}"/>
          </ac:spMkLst>
        </pc:spChg>
        <pc:spChg chg="add del">
          <ac:chgData name="Jayanth Regatti" userId="acb05a31-591a-4fd3-9d03-70c0a66eac2c" providerId="ADAL" clId="{B944FE26-F6A0-475C-9ED2-9DE044DFA3C9}" dt="2020-06-28T19:06:50.619" v="529" actId="26606"/>
          <ac:spMkLst>
            <pc:docMk/>
            <pc:sldMk cId="1559082927" sldId="256"/>
            <ac:spMk id="61" creationId="{F6285A5F-6712-47A0-8A11-F0DFF60D0D20}"/>
          </ac:spMkLst>
        </pc:spChg>
        <pc:spChg chg="add del">
          <ac:chgData name="Jayanth Regatti" userId="acb05a31-591a-4fd3-9d03-70c0a66eac2c" providerId="ADAL" clId="{B944FE26-F6A0-475C-9ED2-9DE044DFA3C9}" dt="2020-06-28T19:06:50.619" v="529" actId="26606"/>
          <ac:spMkLst>
            <pc:docMk/>
            <pc:sldMk cId="1559082927" sldId="256"/>
            <ac:spMk id="62" creationId="{FA6F8ABB-6C5D-4349-9E1B-198D1ABFA804}"/>
          </ac:spMkLst>
        </pc:spChg>
        <pc:spChg chg="add">
          <ac:chgData name="Jayanth Regatti" userId="acb05a31-591a-4fd3-9d03-70c0a66eac2c" providerId="ADAL" clId="{B944FE26-F6A0-475C-9ED2-9DE044DFA3C9}" dt="2020-06-28T19:06:50.619" v="529" actId="26606"/>
          <ac:spMkLst>
            <pc:docMk/>
            <pc:sldMk cId="1559082927" sldId="256"/>
            <ac:spMk id="68" creationId="{C475749F-F487-4EFB-ABC7-C1359590EB76}"/>
          </ac:spMkLst>
        </pc:spChg>
        <pc:spChg chg="add">
          <ac:chgData name="Jayanth Regatti" userId="acb05a31-591a-4fd3-9d03-70c0a66eac2c" providerId="ADAL" clId="{B944FE26-F6A0-475C-9ED2-9DE044DFA3C9}" dt="2020-06-28T19:06:50.619" v="529" actId="26606"/>
          <ac:spMkLst>
            <pc:docMk/>
            <pc:sldMk cId="1559082927" sldId="256"/>
            <ac:spMk id="70" creationId="{F6285A5F-6712-47A0-8A11-F0DFF60D0D20}"/>
          </ac:spMkLst>
        </pc:spChg>
        <pc:spChg chg="add">
          <ac:chgData name="Jayanth Regatti" userId="acb05a31-591a-4fd3-9d03-70c0a66eac2c" providerId="ADAL" clId="{B944FE26-F6A0-475C-9ED2-9DE044DFA3C9}" dt="2020-06-28T19:06:50.619" v="529" actId="26606"/>
          <ac:spMkLst>
            <pc:docMk/>
            <pc:sldMk cId="1559082927" sldId="256"/>
            <ac:spMk id="72" creationId="{FA6F8ABB-6C5D-4349-9E1B-198D1ABFA804}"/>
          </ac:spMkLst>
        </pc:spChg>
        <pc:spChg chg="add">
          <ac:chgData name="Jayanth Regatti" userId="acb05a31-591a-4fd3-9d03-70c0a66eac2c" providerId="ADAL" clId="{B944FE26-F6A0-475C-9ED2-9DE044DFA3C9}" dt="2020-06-28T19:06:50.619" v="529" actId="26606"/>
          <ac:spMkLst>
            <pc:docMk/>
            <pc:sldMk cId="1559082927" sldId="256"/>
            <ac:spMk id="74" creationId="{B971ABA8-4CDB-4EEE-8C48-AA4FDB650782}"/>
          </ac:spMkLst>
        </pc:spChg>
        <pc:grpChg chg="add del">
          <ac:chgData name="Jayanth Regatti" userId="acb05a31-591a-4fd3-9d03-70c0a66eac2c" providerId="ADAL" clId="{B944FE26-F6A0-475C-9ED2-9DE044DFA3C9}" dt="2020-06-28T17:55:39.195" v="382" actId="26606"/>
          <ac:grpSpMkLst>
            <pc:docMk/>
            <pc:sldMk cId="1559082927" sldId="256"/>
            <ac:grpSpMk id="38" creationId="{92AAE609-C327-4952-BB48-254E9015AD81}"/>
          </ac:grpSpMkLst>
        </pc:grpChg>
        <pc:grpChg chg="add del">
          <ac:chgData name="Jayanth Regatti" userId="acb05a31-591a-4fd3-9d03-70c0a66eac2c" providerId="ADAL" clId="{B944FE26-F6A0-475C-9ED2-9DE044DFA3C9}" dt="2020-06-28T17:55:42.499" v="384" actId="26606"/>
          <ac:grpSpMkLst>
            <pc:docMk/>
            <pc:sldMk cId="1559082927" sldId="256"/>
            <ac:grpSpMk id="42" creationId="{DAD463E1-6621-44B4-A995-C70A4631D388}"/>
          </ac:grpSpMkLst>
        </pc:grpChg>
        <pc:grpChg chg="add del">
          <ac:chgData name="Jayanth Regatti" userId="acb05a31-591a-4fd3-9d03-70c0a66eac2c" providerId="ADAL" clId="{B944FE26-F6A0-475C-9ED2-9DE044DFA3C9}" dt="2020-06-28T17:56:17.491" v="388" actId="26606"/>
          <ac:grpSpMkLst>
            <pc:docMk/>
            <pc:sldMk cId="1559082927" sldId="256"/>
            <ac:grpSpMk id="55" creationId="{AF2675FE-7C81-45E3-AE40-C45F0206B4E8}"/>
          </ac:grpSpMkLst>
        </pc:grpChg>
        <pc:grpChg chg="add del">
          <ac:chgData name="Jayanth Regatti" userId="acb05a31-591a-4fd3-9d03-70c0a66eac2c" providerId="ADAL" clId="{B944FE26-F6A0-475C-9ED2-9DE044DFA3C9}" dt="2020-06-28T19:06:50.619" v="529" actId="26606"/>
          <ac:grpSpMkLst>
            <pc:docMk/>
            <pc:sldMk cId="1559082927" sldId="256"/>
            <ac:grpSpMk id="63" creationId="{DAD463E1-6621-44B4-A995-C70A4631D388}"/>
          </ac:grpSpMkLst>
        </pc:grpChg>
        <pc:grpChg chg="add">
          <ac:chgData name="Jayanth Regatti" userId="acb05a31-591a-4fd3-9d03-70c0a66eac2c" providerId="ADAL" clId="{B944FE26-F6A0-475C-9ED2-9DE044DFA3C9}" dt="2020-06-28T19:06:50.619" v="529" actId="26606"/>
          <ac:grpSpMkLst>
            <pc:docMk/>
            <pc:sldMk cId="1559082927" sldId="256"/>
            <ac:grpSpMk id="76" creationId="{DAD463E1-6621-44B4-A995-C70A4631D388}"/>
          </ac:grpSpMkLst>
        </pc:grpChg>
        <pc:picChg chg="add del">
          <ac:chgData name="Jayanth Regatti" userId="acb05a31-591a-4fd3-9d03-70c0a66eac2c" providerId="ADAL" clId="{B944FE26-F6A0-475C-9ED2-9DE044DFA3C9}" dt="2020-06-28T17:29:46.017" v="212" actId="26606"/>
          <ac:picMkLst>
            <pc:docMk/>
            <pc:sldMk cId="1559082927" sldId="256"/>
            <ac:picMk id="22" creationId="{39647E21-5366-4638-AC97-D8CD4111EB57}"/>
          </ac:picMkLst>
        </pc:picChg>
      </pc:sldChg>
      <pc:sldChg chg="addSp delSp modSp mod setBg setClrOvrMap">
        <pc:chgData name="Jayanth Regatti" userId="acb05a31-591a-4fd3-9d03-70c0a66eac2c" providerId="ADAL" clId="{B944FE26-F6A0-475C-9ED2-9DE044DFA3C9}" dt="2020-06-28T19:10:32.889" v="583" actId="26606"/>
        <pc:sldMkLst>
          <pc:docMk/>
          <pc:sldMk cId="264435972" sldId="257"/>
        </pc:sldMkLst>
        <pc:spChg chg="mod">
          <ac:chgData name="Jayanth Regatti" userId="acb05a31-591a-4fd3-9d03-70c0a66eac2c" providerId="ADAL" clId="{B944FE26-F6A0-475C-9ED2-9DE044DFA3C9}" dt="2020-06-28T17:58:05.177" v="405" actId="26606"/>
          <ac:spMkLst>
            <pc:docMk/>
            <pc:sldMk cId="264435972" sldId="257"/>
            <ac:spMk id="2" creationId="{2E027F88-F2D6-4BEB-B46C-5CC28356F6DA}"/>
          </ac:spMkLst>
        </pc:spChg>
        <pc:spChg chg="add del">
          <ac:chgData name="Jayanth Regatti" userId="acb05a31-591a-4fd3-9d03-70c0a66eac2c" providerId="ADAL" clId="{B944FE26-F6A0-475C-9ED2-9DE044DFA3C9}" dt="2020-06-28T17:27:04.373" v="3" actId="26606"/>
          <ac:spMkLst>
            <pc:docMk/>
            <pc:sldMk cId="264435972" sldId="257"/>
            <ac:spMk id="11" creationId="{52D502E5-F6B4-4D58-B4AE-FC466FF15EE8}"/>
          </ac:spMkLst>
        </pc:spChg>
        <pc:spChg chg="add del">
          <ac:chgData name="Jayanth Regatti" userId="acb05a31-591a-4fd3-9d03-70c0a66eac2c" providerId="ADAL" clId="{B944FE26-F6A0-475C-9ED2-9DE044DFA3C9}" dt="2020-06-28T17:27:04.373" v="3" actId="26606"/>
          <ac:spMkLst>
            <pc:docMk/>
            <pc:sldMk cId="264435972" sldId="257"/>
            <ac:spMk id="12" creationId="{53B021B3-DE93-4AB7-8A18-CF5F1CED88B8}"/>
          </ac:spMkLst>
        </pc:spChg>
        <pc:spChg chg="add del">
          <ac:chgData name="Jayanth Regatti" userId="acb05a31-591a-4fd3-9d03-70c0a66eac2c" providerId="ADAL" clId="{B944FE26-F6A0-475C-9ED2-9DE044DFA3C9}" dt="2020-06-28T17:27:04.373" v="3" actId="26606"/>
          <ac:spMkLst>
            <pc:docMk/>
            <pc:sldMk cId="264435972" sldId="257"/>
            <ac:spMk id="13" creationId="{9DECDBF4-02B6-4BB4-B65B-B8107AD6A9E8}"/>
          </ac:spMkLst>
        </pc:spChg>
        <pc:spChg chg="add del">
          <ac:chgData name="Jayanth Regatti" userId="acb05a31-591a-4fd3-9d03-70c0a66eac2c" providerId="ADAL" clId="{B944FE26-F6A0-475C-9ED2-9DE044DFA3C9}" dt="2020-06-28T17:27:04.357" v="2" actId="26606"/>
          <ac:spMkLst>
            <pc:docMk/>
            <pc:sldMk cId="264435972" sldId="257"/>
            <ac:spMk id="19" creationId="{122F9423-F4B1-45D4-8445-E9991ECCBCCF}"/>
          </ac:spMkLst>
        </pc:spChg>
        <pc:spChg chg="add del">
          <ac:chgData name="Jayanth Regatti" userId="acb05a31-591a-4fd3-9d03-70c0a66eac2c" providerId="ADAL" clId="{B944FE26-F6A0-475C-9ED2-9DE044DFA3C9}" dt="2020-06-28T17:28:03.265" v="31" actId="26606"/>
          <ac:spMkLst>
            <pc:docMk/>
            <pc:sldMk cId="264435972" sldId="257"/>
            <ac:spMk id="25" creationId="{6C4028FD-8BAA-4A19-BFDE-594D991B7552}"/>
          </ac:spMkLst>
        </pc:spChg>
        <pc:spChg chg="add del">
          <ac:chgData name="Jayanth Regatti" userId="acb05a31-591a-4fd3-9d03-70c0a66eac2c" providerId="ADAL" clId="{B944FE26-F6A0-475C-9ED2-9DE044DFA3C9}" dt="2020-06-28T17:29:50.406" v="214" actId="26606"/>
          <ac:spMkLst>
            <pc:docMk/>
            <pc:sldMk cId="264435972" sldId="257"/>
            <ac:spMk id="30" creationId="{42A4FC2C-047E-45A5-965D-8E1E3BF09BC6}"/>
          </ac:spMkLst>
        </pc:spChg>
        <pc:spChg chg="add del">
          <ac:chgData name="Jayanth Regatti" userId="acb05a31-591a-4fd3-9d03-70c0a66eac2c" providerId="ADAL" clId="{B944FE26-F6A0-475C-9ED2-9DE044DFA3C9}" dt="2020-06-28T17:57:05.938" v="396" actId="26606"/>
          <ac:spMkLst>
            <pc:docMk/>
            <pc:sldMk cId="264435972" sldId="257"/>
            <ac:spMk id="35" creationId="{69D184B2-2226-4E31-BCCB-444330767440}"/>
          </ac:spMkLst>
        </pc:spChg>
        <pc:spChg chg="add del">
          <ac:chgData name="Jayanth Regatti" userId="acb05a31-591a-4fd3-9d03-70c0a66eac2c" providerId="ADAL" clId="{B944FE26-F6A0-475C-9ED2-9DE044DFA3C9}" dt="2020-06-28T17:57:05.938" v="396" actId="26606"/>
          <ac:spMkLst>
            <pc:docMk/>
            <pc:sldMk cId="264435972" sldId="257"/>
            <ac:spMk id="37" creationId="{1AC4D4E3-486A-464A-8EC8-D44881097267}"/>
          </ac:spMkLst>
        </pc:spChg>
        <pc:spChg chg="add del">
          <ac:chgData name="Jayanth Regatti" userId="acb05a31-591a-4fd3-9d03-70c0a66eac2c" providerId="ADAL" clId="{B944FE26-F6A0-475C-9ED2-9DE044DFA3C9}" dt="2020-06-28T17:57:05.938" v="396" actId="26606"/>
          <ac:spMkLst>
            <pc:docMk/>
            <pc:sldMk cId="264435972" sldId="257"/>
            <ac:spMk id="39" creationId="{864DE13E-58EB-4475-B79C-0D4FC651239B}"/>
          </ac:spMkLst>
        </pc:spChg>
        <pc:spChg chg="add del">
          <ac:chgData name="Jayanth Regatti" userId="acb05a31-591a-4fd3-9d03-70c0a66eac2c" providerId="ADAL" clId="{B944FE26-F6A0-475C-9ED2-9DE044DFA3C9}" dt="2020-06-28T17:58:05.177" v="405" actId="26606"/>
          <ac:spMkLst>
            <pc:docMk/>
            <pc:sldMk cId="264435972" sldId="257"/>
            <ac:spMk id="41" creationId="{C83A5C14-ED91-4CD1-809E-D29FF97C9AF5}"/>
          </ac:spMkLst>
        </pc:spChg>
        <pc:spChg chg="add del">
          <ac:chgData name="Jayanth Regatti" userId="acb05a31-591a-4fd3-9d03-70c0a66eac2c" providerId="ADAL" clId="{B944FE26-F6A0-475C-9ED2-9DE044DFA3C9}" dt="2020-06-28T17:57:03.339" v="393" actId="26606"/>
          <ac:spMkLst>
            <pc:docMk/>
            <pc:sldMk cId="264435972" sldId="257"/>
            <ac:spMk id="44" creationId="{3B432D73-5C38-474F-AF96-A3228731BF36}"/>
          </ac:spMkLst>
        </pc:spChg>
        <pc:spChg chg="add del">
          <ac:chgData name="Jayanth Regatti" userId="acb05a31-591a-4fd3-9d03-70c0a66eac2c" providerId="ADAL" clId="{B944FE26-F6A0-475C-9ED2-9DE044DFA3C9}" dt="2020-06-28T17:58:05.177" v="405" actId="26606"/>
          <ac:spMkLst>
            <pc:docMk/>
            <pc:sldMk cId="264435972" sldId="257"/>
            <ac:spMk id="46" creationId="{56065185-5C34-4F86-AA96-AA4D065B0EF4}"/>
          </ac:spMkLst>
        </pc:spChg>
        <pc:spChg chg="add del">
          <ac:chgData name="Jayanth Regatti" userId="acb05a31-591a-4fd3-9d03-70c0a66eac2c" providerId="ADAL" clId="{B944FE26-F6A0-475C-9ED2-9DE044DFA3C9}" dt="2020-06-28T17:57:34.514" v="398" actId="26606"/>
          <ac:spMkLst>
            <pc:docMk/>
            <pc:sldMk cId="264435972" sldId="257"/>
            <ac:spMk id="51" creationId="{57C8F81B-247C-4BBE-B1EB-87BB33C8A7D1}"/>
          </ac:spMkLst>
        </pc:spChg>
        <pc:spChg chg="add del">
          <ac:chgData name="Jayanth Regatti" userId="acb05a31-591a-4fd3-9d03-70c0a66eac2c" providerId="ADAL" clId="{B944FE26-F6A0-475C-9ED2-9DE044DFA3C9}" dt="2020-06-28T17:57:40.312" v="400" actId="26606"/>
          <ac:spMkLst>
            <pc:docMk/>
            <pc:sldMk cId="264435972" sldId="257"/>
            <ac:spMk id="53" creationId="{2CF7CF5F-D747-47B3-80B1-8392750446C6}"/>
          </ac:spMkLst>
        </pc:spChg>
        <pc:spChg chg="add del">
          <ac:chgData name="Jayanth Regatti" userId="acb05a31-591a-4fd3-9d03-70c0a66eac2c" providerId="ADAL" clId="{B944FE26-F6A0-475C-9ED2-9DE044DFA3C9}" dt="2020-06-28T17:57:40.312" v="400" actId="26606"/>
          <ac:spMkLst>
            <pc:docMk/>
            <pc:sldMk cId="264435972" sldId="257"/>
            <ac:spMk id="54" creationId="{B91DC64C-88DE-4204-8BC8-E1B86FEBB252}"/>
          </ac:spMkLst>
        </pc:spChg>
        <pc:spChg chg="add del">
          <ac:chgData name="Jayanth Regatti" userId="acb05a31-591a-4fd3-9d03-70c0a66eac2c" providerId="ADAL" clId="{B944FE26-F6A0-475C-9ED2-9DE044DFA3C9}" dt="2020-06-28T17:57:40.312" v="400" actId="26606"/>
          <ac:spMkLst>
            <pc:docMk/>
            <pc:sldMk cId="264435972" sldId="257"/>
            <ac:spMk id="55" creationId="{820B6604-1FF9-43F5-AC47-3D41CB2F563B}"/>
          </ac:spMkLst>
        </pc:spChg>
        <pc:spChg chg="add del">
          <ac:chgData name="Jayanth Regatti" userId="acb05a31-591a-4fd3-9d03-70c0a66eac2c" providerId="ADAL" clId="{B944FE26-F6A0-475C-9ED2-9DE044DFA3C9}" dt="2020-06-28T17:57:40.312" v="400" actId="26606"/>
          <ac:spMkLst>
            <pc:docMk/>
            <pc:sldMk cId="264435972" sldId="257"/>
            <ac:spMk id="57" creationId="{5912B5B1-BC40-4CD1-8541-549C583431ED}"/>
          </ac:spMkLst>
        </pc:spChg>
        <pc:spChg chg="add del">
          <ac:chgData name="Jayanth Regatti" userId="acb05a31-591a-4fd3-9d03-70c0a66eac2c" providerId="ADAL" clId="{B944FE26-F6A0-475C-9ED2-9DE044DFA3C9}" dt="2020-06-28T17:57:40.312" v="400" actId="26606"/>
          <ac:spMkLst>
            <pc:docMk/>
            <pc:sldMk cId="264435972" sldId="257"/>
            <ac:spMk id="59" creationId="{CE1108CD-786E-4304-9504-9C5AD64829D2}"/>
          </ac:spMkLst>
        </pc:spChg>
        <pc:spChg chg="add del">
          <ac:chgData name="Jayanth Regatti" userId="acb05a31-591a-4fd3-9d03-70c0a66eac2c" providerId="ADAL" clId="{B944FE26-F6A0-475C-9ED2-9DE044DFA3C9}" dt="2020-06-28T17:57:40.312" v="400" actId="26606"/>
          <ac:spMkLst>
            <pc:docMk/>
            <pc:sldMk cId="264435972" sldId="257"/>
            <ac:spMk id="61" creationId="{E252BF65-A104-4DD3-8D54-285294DCC0C7}"/>
          </ac:spMkLst>
        </pc:spChg>
        <pc:spChg chg="add del">
          <ac:chgData name="Jayanth Regatti" userId="acb05a31-591a-4fd3-9d03-70c0a66eac2c" providerId="ADAL" clId="{B944FE26-F6A0-475C-9ED2-9DE044DFA3C9}" dt="2020-06-28T17:57:59.245" v="402" actId="26606"/>
          <ac:spMkLst>
            <pc:docMk/>
            <pc:sldMk cId="264435972" sldId="257"/>
            <ac:spMk id="63" creationId="{3512E083-F550-46AF-8490-767ECFD00CB7}"/>
          </ac:spMkLst>
        </pc:spChg>
        <pc:spChg chg="add del">
          <ac:chgData name="Jayanth Regatti" userId="acb05a31-591a-4fd3-9d03-70c0a66eac2c" providerId="ADAL" clId="{B944FE26-F6A0-475C-9ED2-9DE044DFA3C9}" dt="2020-06-28T17:57:59.245" v="402" actId="26606"/>
          <ac:spMkLst>
            <pc:docMk/>
            <pc:sldMk cId="264435972" sldId="257"/>
            <ac:spMk id="64" creationId="{46D6306C-ED4F-4AAE-B4A5-EEA6AFAD726E}"/>
          </ac:spMkLst>
        </pc:spChg>
        <pc:spChg chg="add del">
          <ac:chgData name="Jayanth Regatti" userId="acb05a31-591a-4fd3-9d03-70c0a66eac2c" providerId="ADAL" clId="{B944FE26-F6A0-475C-9ED2-9DE044DFA3C9}" dt="2020-06-28T17:57:59.245" v="402" actId="26606"/>
          <ac:spMkLst>
            <pc:docMk/>
            <pc:sldMk cId="264435972" sldId="257"/>
            <ac:spMk id="65" creationId="{0EC5361D-F897-4856-B945-0455A365EB24}"/>
          </ac:spMkLst>
        </pc:spChg>
        <pc:spChg chg="add del">
          <ac:chgData name="Jayanth Regatti" userId="acb05a31-591a-4fd3-9d03-70c0a66eac2c" providerId="ADAL" clId="{B944FE26-F6A0-475C-9ED2-9DE044DFA3C9}" dt="2020-06-28T17:57:59.245" v="402" actId="26606"/>
          <ac:spMkLst>
            <pc:docMk/>
            <pc:sldMk cId="264435972" sldId="257"/>
            <ac:spMk id="66" creationId="{4508C0C5-2268-42B5-B3C8-4D0899E05F8C}"/>
          </ac:spMkLst>
        </pc:spChg>
        <pc:spChg chg="add del">
          <ac:chgData name="Jayanth Regatti" userId="acb05a31-591a-4fd3-9d03-70c0a66eac2c" providerId="ADAL" clId="{B944FE26-F6A0-475C-9ED2-9DE044DFA3C9}" dt="2020-06-28T17:57:59.245" v="402" actId="26606"/>
          <ac:spMkLst>
            <pc:docMk/>
            <pc:sldMk cId="264435972" sldId="257"/>
            <ac:spMk id="67" creationId="{141ACBDB-38F8-4B34-8183-BD95B4E55A62}"/>
          </ac:spMkLst>
        </pc:spChg>
        <pc:spChg chg="add del">
          <ac:chgData name="Jayanth Regatti" userId="acb05a31-591a-4fd3-9d03-70c0a66eac2c" providerId="ADAL" clId="{B944FE26-F6A0-475C-9ED2-9DE044DFA3C9}" dt="2020-06-28T17:57:59.245" v="402" actId="26606"/>
          <ac:spMkLst>
            <pc:docMk/>
            <pc:sldMk cId="264435972" sldId="257"/>
            <ac:spMk id="68" creationId="{DE00DB52-3455-4E2F-867B-A6D0516E175B}"/>
          </ac:spMkLst>
        </pc:spChg>
        <pc:spChg chg="add del">
          <ac:chgData name="Jayanth Regatti" userId="acb05a31-591a-4fd3-9d03-70c0a66eac2c" providerId="ADAL" clId="{B944FE26-F6A0-475C-9ED2-9DE044DFA3C9}" dt="2020-06-28T17:57:59.245" v="402" actId="26606"/>
          <ac:spMkLst>
            <pc:docMk/>
            <pc:sldMk cId="264435972" sldId="257"/>
            <ac:spMk id="69" creationId="{9E914C83-E0D8-4953-92D5-169D28CB43AE}"/>
          </ac:spMkLst>
        </pc:spChg>
        <pc:spChg chg="add del">
          <ac:chgData name="Jayanth Regatti" userId="acb05a31-591a-4fd3-9d03-70c0a66eac2c" providerId="ADAL" clId="{B944FE26-F6A0-475C-9ED2-9DE044DFA3C9}" dt="2020-06-28T17:58:05.167" v="404" actId="26606"/>
          <ac:spMkLst>
            <pc:docMk/>
            <pc:sldMk cId="264435972" sldId="257"/>
            <ac:spMk id="71" creationId="{0D1D8088-559A-46A5-A801-CDF0B9476BED}"/>
          </ac:spMkLst>
        </pc:spChg>
        <pc:spChg chg="add del">
          <ac:chgData name="Jayanth Regatti" userId="acb05a31-591a-4fd3-9d03-70c0a66eac2c" providerId="ADAL" clId="{B944FE26-F6A0-475C-9ED2-9DE044DFA3C9}" dt="2020-06-28T17:58:05.167" v="404" actId="26606"/>
          <ac:spMkLst>
            <pc:docMk/>
            <pc:sldMk cId="264435972" sldId="257"/>
            <ac:spMk id="75" creationId="{3776B14B-F2F4-4825-8DA8-8C7A0F2B3960}"/>
          </ac:spMkLst>
        </pc:spChg>
        <pc:spChg chg="add del">
          <ac:chgData name="Jayanth Regatti" userId="acb05a31-591a-4fd3-9d03-70c0a66eac2c" providerId="ADAL" clId="{B944FE26-F6A0-475C-9ED2-9DE044DFA3C9}" dt="2020-06-28T19:10:01.658" v="532" actId="26606"/>
          <ac:spMkLst>
            <pc:docMk/>
            <pc:sldMk cId="264435972" sldId="257"/>
            <ac:spMk id="77" creationId="{642D41F7-97F8-4F6E-86E3-3F180B32F72A}"/>
          </ac:spMkLst>
        </pc:spChg>
        <pc:spChg chg="add del">
          <ac:chgData name="Jayanth Regatti" userId="acb05a31-591a-4fd3-9d03-70c0a66eac2c" providerId="ADAL" clId="{B944FE26-F6A0-475C-9ED2-9DE044DFA3C9}" dt="2020-06-28T19:10:01.658" v="532" actId="26606"/>
          <ac:spMkLst>
            <pc:docMk/>
            <pc:sldMk cId="264435972" sldId="257"/>
            <ac:spMk id="78" creationId="{2A3DFD90-7DB4-4F04-BAF9-B7975896FCC9}"/>
          </ac:spMkLst>
        </pc:spChg>
        <pc:spChg chg="add del">
          <ac:chgData name="Jayanth Regatti" userId="acb05a31-591a-4fd3-9d03-70c0a66eac2c" providerId="ADAL" clId="{B944FE26-F6A0-475C-9ED2-9DE044DFA3C9}" dt="2020-06-28T19:10:01.658" v="532" actId="26606"/>
          <ac:spMkLst>
            <pc:docMk/>
            <pc:sldMk cId="264435972" sldId="257"/>
            <ac:spMk id="79" creationId="{9A3A688B-8821-47C3-9E76-D6ADDEF6775F}"/>
          </ac:spMkLst>
        </pc:spChg>
        <pc:spChg chg="add del">
          <ac:chgData name="Jayanth Regatti" userId="acb05a31-591a-4fd3-9d03-70c0a66eac2c" providerId="ADAL" clId="{B944FE26-F6A0-475C-9ED2-9DE044DFA3C9}" dt="2020-06-28T19:10:01.658" v="532" actId="26606"/>
          <ac:spMkLst>
            <pc:docMk/>
            <pc:sldMk cId="264435972" sldId="257"/>
            <ac:spMk id="80" creationId="{820B6604-1FF9-43F5-AC47-3D41CB2F563B}"/>
          </ac:spMkLst>
        </pc:spChg>
        <pc:spChg chg="add del">
          <ac:chgData name="Jayanth Regatti" userId="acb05a31-591a-4fd3-9d03-70c0a66eac2c" providerId="ADAL" clId="{B944FE26-F6A0-475C-9ED2-9DE044DFA3C9}" dt="2020-06-28T19:10:01.658" v="532" actId="26606"/>
          <ac:spMkLst>
            <pc:docMk/>
            <pc:sldMk cId="264435972" sldId="257"/>
            <ac:spMk id="81" creationId="{2CF7CF5F-D747-47B3-80B1-8392750446C6}"/>
          </ac:spMkLst>
        </pc:spChg>
        <pc:spChg chg="add del">
          <ac:chgData name="Jayanth Regatti" userId="acb05a31-591a-4fd3-9d03-70c0a66eac2c" providerId="ADAL" clId="{B944FE26-F6A0-475C-9ED2-9DE044DFA3C9}" dt="2020-06-28T19:10:01.658" v="532" actId="26606"/>
          <ac:spMkLst>
            <pc:docMk/>
            <pc:sldMk cId="264435972" sldId="257"/>
            <ac:spMk id="82" creationId="{CE1108CD-786E-4304-9504-9C5AD64829D2}"/>
          </ac:spMkLst>
        </pc:spChg>
        <pc:spChg chg="add del">
          <ac:chgData name="Jayanth Regatti" userId="acb05a31-591a-4fd3-9d03-70c0a66eac2c" providerId="ADAL" clId="{B944FE26-F6A0-475C-9ED2-9DE044DFA3C9}" dt="2020-06-28T19:10:01.658" v="532" actId="26606"/>
          <ac:spMkLst>
            <pc:docMk/>
            <pc:sldMk cId="264435972" sldId="257"/>
            <ac:spMk id="83" creationId="{2929DB54-1BF0-4191-88B1-ADEBA6E9A757}"/>
          </ac:spMkLst>
        </pc:spChg>
        <pc:spChg chg="add del">
          <ac:chgData name="Jayanth Regatti" userId="acb05a31-591a-4fd3-9d03-70c0a66eac2c" providerId="ADAL" clId="{B944FE26-F6A0-475C-9ED2-9DE044DFA3C9}" dt="2020-06-28T19:10:01.658" v="532" actId="26606"/>
          <ac:spMkLst>
            <pc:docMk/>
            <pc:sldMk cId="264435972" sldId="257"/>
            <ac:spMk id="84" creationId="{6E28FA02-41B9-466D-B728-320B55FB0930}"/>
          </ac:spMkLst>
        </pc:spChg>
        <pc:spChg chg="add del">
          <ac:chgData name="Jayanth Regatti" userId="acb05a31-591a-4fd3-9d03-70c0a66eac2c" providerId="ADAL" clId="{B944FE26-F6A0-475C-9ED2-9DE044DFA3C9}" dt="2020-06-28T19:10:01.658" v="532" actId="26606"/>
          <ac:spMkLst>
            <pc:docMk/>
            <pc:sldMk cId="264435972" sldId="257"/>
            <ac:spMk id="85" creationId="{EFB77265-5DCE-40F2-A13C-ECEE9B8CE5B1}"/>
          </ac:spMkLst>
        </pc:spChg>
        <pc:spChg chg="add del">
          <ac:chgData name="Jayanth Regatti" userId="acb05a31-591a-4fd3-9d03-70c0a66eac2c" providerId="ADAL" clId="{B944FE26-F6A0-475C-9ED2-9DE044DFA3C9}" dt="2020-06-28T19:10:01.651" v="531" actId="26606"/>
          <ac:spMkLst>
            <pc:docMk/>
            <pc:sldMk cId="264435972" sldId="257"/>
            <ac:spMk id="90" creationId="{216BB327-7AA9-4EC5-815F-9D8E6BC53E34}"/>
          </ac:spMkLst>
        </pc:spChg>
        <pc:spChg chg="add del">
          <ac:chgData name="Jayanth Regatti" userId="acb05a31-591a-4fd3-9d03-70c0a66eac2c" providerId="ADAL" clId="{B944FE26-F6A0-475C-9ED2-9DE044DFA3C9}" dt="2020-06-28T19:10:32.889" v="583" actId="26606"/>
          <ac:spMkLst>
            <pc:docMk/>
            <pc:sldMk cId="264435972" sldId="257"/>
            <ac:spMk id="92" creationId="{9F234FBA-3501-47B4-AE0C-AA4AFBC8F603}"/>
          </ac:spMkLst>
        </pc:spChg>
        <pc:spChg chg="add del">
          <ac:chgData name="Jayanth Regatti" userId="acb05a31-591a-4fd3-9d03-70c0a66eac2c" providerId="ADAL" clId="{B944FE26-F6A0-475C-9ED2-9DE044DFA3C9}" dt="2020-06-28T19:10:32.889" v="583" actId="26606"/>
          <ac:spMkLst>
            <pc:docMk/>
            <pc:sldMk cId="264435972" sldId="257"/>
            <ac:spMk id="93" creationId="{3DAD86CA-8235-409B-982B-5E7A033E2392}"/>
          </ac:spMkLst>
        </pc:spChg>
        <pc:spChg chg="add del">
          <ac:chgData name="Jayanth Regatti" userId="acb05a31-591a-4fd3-9d03-70c0a66eac2c" providerId="ADAL" clId="{B944FE26-F6A0-475C-9ED2-9DE044DFA3C9}" dt="2020-06-28T19:10:32.889" v="583" actId="26606"/>
          <ac:spMkLst>
            <pc:docMk/>
            <pc:sldMk cId="264435972" sldId="257"/>
            <ac:spMk id="94" creationId="{B5EF893B-0491-416E-9D33-BADE9600792A}"/>
          </ac:spMkLst>
        </pc:spChg>
        <pc:spChg chg="add">
          <ac:chgData name="Jayanth Regatti" userId="acb05a31-591a-4fd3-9d03-70c0a66eac2c" providerId="ADAL" clId="{B944FE26-F6A0-475C-9ED2-9DE044DFA3C9}" dt="2020-06-28T19:10:32.889" v="583" actId="26606"/>
          <ac:spMkLst>
            <pc:docMk/>
            <pc:sldMk cId="264435972" sldId="257"/>
            <ac:spMk id="101" creationId="{8B089790-F4B6-46A7-BB28-7B74A9A9EFDC}"/>
          </ac:spMkLst>
        </pc:spChg>
        <pc:grpChg chg="add del">
          <ac:chgData name="Jayanth Regatti" userId="acb05a31-591a-4fd3-9d03-70c0a66eac2c" providerId="ADAL" clId="{B944FE26-F6A0-475C-9ED2-9DE044DFA3C9}" dt="2020-06-28T17:27:04.357" v="2" actId="26606"/>
          <ac:grpSpMkLst>
            <pc:docMk/>
            <pc:sldMk cId="264435972" sldId="257"/>
            <ac:grpSpMk id="21" creationId="{770AE191-D2EA-45C9-A44D-830C188F74CB}"/>
          </ac:grpSpMkLst>
        </pc:grpChg>
        <pc:grpChg chg="add del">
          <ac:chgData name="Jayanth Regatti" userId="acb05a31-591a-4fd3-9d03-70c0a66eac2c" providerId="ADAL" clId="{B944FE26-F6A0-475C-9ED2-9DE044DFA3C9}" dt="2020-06-28T17:58:05.167" v="404" actId="26606"/>
          <ac:grpSpMkLst>
            <pc:docMk/>
            <pc:sldMk cId="264435972" sldId="257"/>
            <ac:grpSpMk id="72" creationId="{83E2E96F-17F7-4C8C-BDF1-6BB90A0C1D7F}"/>
          </ac:grpSpMkLst>
        </pc:grpChg>
        <pc:grpChg chg="add">
          <ac:chgData name="Jayanth Regatti" userId="acb05a31-591a-4fd3-9d03-70c0a66eac2c" providerId="ADAL" clId="{B944FE26-F6A0-475C-9ED2-9DE044DFA3C9}" dt="2020-06-28T19:10:32.889" v="583" actId="26606"/>
          <ac:grpSpMkLst>
            <pc:docMk/>
            <pc:sldMk cId="264435972" sldId="257"/>
            <ac:grpSpMk id="103" creationId="{9DE3F54D-33BC-4382-A2AB-5E002F0F1166}"/>
          </ac:grpSpMkLst>
        </pc:grpChg>
        <pc:graphicFrameChg chg="mod modGraphic">
          <ac:chgData name="Jayanth Regatti" userId="acb05a31-591a-4fd3-9d03-70c0a66eac2c" providerId="ADAL" clId="{B944FE26-F6A0-475C-9ED2-9DE044DFA3C9}" dt="2020-06-28T19:10:24.720" v="582" actId="20577"/>
          <ac:graphicFrameMkLst>
            <pc:docMk/>
            <pc:sldMk cId="264435972" sldId="257"/>
            <ac:graphicFrameMk id="14" creationId="{BA53A0D6-92C4-4079-AE0B-7AA56D4B75C5}"/>
          </ac:graphicFrameMkLst>
        </pc:graphicFrameChg>
        <pc:cxnChg chg="add del">
          <ac:chgData name="Jayanth Regatti" userId="acb05a31-591a-4fd3-9d03-70c0a66eac2c" providerId="ADAL" clId="{B944FE26-F6A0-475C-9ED2-9DE044DFA3C9}" dt="2020-06-28T19:10:32.889" v="583" actId="26606"/>
          <ac:cxnSpMkLst>
            <pc:docMk/>
            <pc:sldMk cId="264435972" sldId="257"/>
            <ac:cxnSpMk id="96" creationId="{469F4FF8-F8B0-4630-BA1B-0D8B324CD5FF}"/>
          </ac:cxnSpMkLst>
        </pc:cxnChg>
      </pc:sldChg>
      <pc:sldChg chg="addSp delSp modSp del mod">
        <pc:chgData name="Jayanth Regatti" userId="acb05a31-591a-4fd3-9d03-70c0a66eac2c" providerId="ADAL" clId="{B944FE26-F6A0-475C-9ED2-9DE044DFA3C9}" dt="2020-06-28T17:29:25.950" v="208" actId="47"/>
        <pc:sldMkLst>
          <pc:docMk/>
          <pc:sldMk cId="1885646032" sldId="259"/>
        </pc:sldMkLst>
        <pc:spChg chg="mod">
          <ac:chgData name="Jayanth Regatti" userId="acb05a31-591a-4fd3-9d03-70c0a66eac2c" providerId="ADAL" clId="{B944FE26-F6A0-475C-9ED2-9DE044DFA3C9}" dt="2020-06-28T17:27:22.527" v="10" actId="26606"/>
          <ac:spMkLst>
            <pc:docMk/>
            <pc:sldMk cId="1885646032" sldId="259"/>
            <ac:spMk id="2" creationId="{9E962D67-3347-4707-9D2B-CCF3E3C49D74}"/>
          </ac:spMkLst>
        </pc:spChg>
        <pc:spChg chg="add del">
          <ac:chgData name="Jayanth Regatti" userId="acb05a31-591a-4fd3-9d03-70c0a66eac2c" providerId="ADAL" clId="{B944FE26-F6A0-475C-9ED2-9DE044DFA3C9}" dt="2020-06-28T17:27:22.527" v="10" actId="26606"/>
          <ac:spMkLst>
            <pc:docMk/>
            <pc:sldMk cId="1885646032" sldId="259"/>
            <ac:spMk id="23" creationId="{3A5B4632-C963-4296-86F0-79AA9EA5AE98}"/>
          </ac:spMkLst>
        </pc:spChg>
        <pc:spChg chg="add del">
          <ac:chgData name="Jayanth Regatti" userId="acb05a31-591a-4fd3-9d03-70c0a66eac2c" providerId="ADAL" clId="{B944FE26-F6A0-475C-9ED2-9DE044DFA3C9}" dt="2020-06-28T17:27:13.593" v="5" actId="26606"/>
          <ac:spMkLst>
            <pc:docMk/>
            <pc:sldMk cId="1885646032" sldId="259"/>
            <ac:spMk id="28" creationId="{6C4028FD-8BAA-4A19-BFDE-594D991B7552}"/>
          </ac:spMkLst>
        </pc:spChg>
        <pc:spChg chg="add del">
          <ac:chgData name="Jayanth Regatti" userId="acb05a31-591a-4fd3-9d03-70c0a66eac2c" providerId="ADAL" clId="{B944FE26-F6A0-475C-9ED2-9DE044DFA3C9}" dt="2020-06-28T17:27:20.638" v="7" actId="26606"/>
          <ac:spMkLst>
            <pc:docMk/>
            <pc:sldMk cId="1885646032" sldId="259"/>
            <ac:spMk id="30" creationId="{46C2E80F-49A6-4372-B103-219D417A55ED}"/>
          </ac:spMkLst>
        </pc:spChg>
        <pc:spChg chg="add del">
          <ac:chgData name="Jayanth Regatti" userId="acb05a31-591a-4fd3-9d03-70c0a66eac2c" providerId="ADAL" clId="{B944FE26-F6A0-475C-9ED2-9DE044DFA3C9}" dt="2020-06-28T17:27:22.498" v="9" actId="26606"/>
          <ac:spMkLst>
            <pc:docMk/>
            <pc:sldMk cId="1885646032" sldId="259"/>
            <ac:spMk id="32" creationId="{46C2E80F-49A6-4372-B103-219D417A55ED}"/>
          </ac:spMkLst>
        </pc:spChg>
        <pc:spChg chg="add">
          <ac:chgData name="Jayanth Regatti" userId="acb05a31-591a-4fd3-9d03-70c0a66eac2c" providerId="ADAL" clId="{B944FE26-F6A0-475C-9ED2-9DE044DFA3C9}" dt="2020-06-28T17:27:22.527" v="10" actId="26606"/>
          <ac:spMkLst>
            <pc:docMk/>
            <pc:sldMk cId="1885646032" sldId="259"/>
            <ac:spMk id="34" creationId="{6C4028FD-8BAA-4A19-BFDE-594D991B7552}"/>
          </ac:spMkLst>
        </pc:spChg>
        <pc:graphicFrameChg chg="mod modGraphic">
          <ac:chgData name="Jayanth Regatti" userId="acb05a31-591a-4fd3-9d03-70c0a66eac2c" providerId="ADAL" clId="{B944FE26-F6A0-475C-9ED2-9DE044DFA3C9}" dt="2020-06-28T17:27:22.527" v="10" actId="26606"/>
          <ac:graphicFrameMkLst>
            <pc:docMk/>
            <pc:sldMk cId="1885646032" sldId="259"/>
            <ac:graphicFrameMk id="5" creationId="{A59206B8-1F75-464F-8D01-9B03B94E6B61}"/>
          </ac:graphicFrameMkLst>
        </pc:graphicFrameChg>
      </pc:sldChg>
      <pc:sldChg chg="addSp delSp modSp mod">
        <pc:chgData name="Jayanth Regatti" userId="acb05a31-591a-4fd3-9d03-70c0a66eac2c" providerId="ADAL" clId="{B944FE26-F6A0-475C-9ED2-9DE044DFA3C9}" dt="2020-06-28T17:26:33.421" v="0" actId="26606"/>
        <pc:sldMkLst>
          <pc:docMk/>
          <pc:sldMk cId="754651374" sldId="260"/>
        </pc:sldMkLst>
        <pc:spChg chg="del">
          <ac:chgData name="Jayanth Regatti" userId="acb05a31-591a-4fd3-9d03-70c0a66eac2c" providerId="ADAL" clId="{B944FE26-F6A0-475C-9ED2-9DE044DFA3C9}" dt="2020-06-28T17:26:33.421" v="0" actId="26606"/>
          <ac:spMkLst>
            <pc:docMk/>
            <pc:sldMk cId="754651374" sldId="260"/>
            <ac:spMk id="23" creationId="{46C2E80F-49A6-4372-B103-219D417A55ED}"/>
          </ac:spMkLst>
        </pc:spChg>
        <pc:spChg chg="add">
          <ac:chgData name="Jayanth Regatti" userId="acb05a31-591a-4fd3-9d03-70c0a66eac2c" providerId="ADAL" clId="{B944FE26-F6A0-475C-9ED2-9DE044DFA3C9}" dt="2020-06-28T17:26:33.421" v="0" actId="26606"/>
          <ac:spMkLst>
            <pc:docMk/>
            <pc:sldMk cId="754651374" sldId="260"/>
            <ac:spMk id="28" creationId="{46C2E80F-49A6-4372-B103-219D417A55ED}"/>
          </ac:spMkLst>
        </pc:spChg>
        <pc:graphicFrameChg chg="mod modGraphic">
          <ac:chgData name="Jayanth Regatti" userId="acb05a31-591a-4fd3-9d03-70c0a66eac2c" providerId="ADAL" clId="{B944FE26-F6A0-475C-9ED2-9DE044DFA3C9}" dt="2020-06-28T17:26:33.421" v="0" actId="26606"/>
          <ac:graphicFrameMkLst>
            <pc:docMk/>
            <pc:sldMk cId="754651374" sldId="260"/>
            <ac:graphicFrameMk id="5" creationId="{204B9D3C-E8D9-45E6-B12E-592CCB736726}"/>
          </ac:graphicFrameMkLst>
        </pc:graphicFrameChg>
      </pc:sldChg>
      <pc:sldChg chg="addSp delSp modSp new del mod setBg">
        <pc:chgData name="Jayanth Regatti" userId="acb05a31-591a-4fd3-9d03-70c0a66eac2c" providerId="ADAL" clId="{B944FE26-F6A0-475C-9ED2-9DE044DFA3C9}" dt="2020-06-28T17:54:55.468" v="375" actId="2696"/>
        <pc:sldMkLst>
          <pc:docMk/>
          <pc:sldMk cId="4098457791" sldId="261"/>
        </pc:sldMkLst>
        <pc:spChg chg="mod">
          <ac:chgData name="Jayanth Regatti" userId="acb05a31-591a-4fd3-9d03-70c0a66eac2c" providerId="ADAL" clId="{B944FE26-F6A0-475C-9ED2-9DE044DFA3C9}" dt="2020-06-28T17:33:49.070" v="215" actId="26606"/>
          <ac:spMkLst>
            <pc:docMk/>
            <pc:sldMk cId="4098457791" sldId="261"/>
            <ac:spMk id="2" creationId="{7C552C18-8AB3-4F95-89D0-0FB145F5CA60}"/>
          </ac:spMkLst>
        </pc:spChg>
        <pc:spChg chg="add del mod">
          <ac:chgData name="Jayanth Regatti" userId="acb05a31-591a-4fd3-9d03-70c0a66eac2c" providerId="ADAL" clId="{B944FE26-F6A0-475C-9ED2-9DE044DFA3C9}" dt="2020-06-28T17:29:14.510" v="207" actId="26606"/>
          <ac:spMkLst>
            <pc:docMk/>
            <pc:sldMk cId="4098457791" sldId="261"/>
            <ac:spMk id="3" creationId="{67EE4244-ED7A-4392-A117-C46591D13565}"/>
          </ac:spMkLst>
        </pc:spChg>
        <pc:spChg chg="add del">
          <ac:chgData name="Jayanth Regatti" userId="acb05a31-591a-4fd3-9d03-70c0a66eac2c" providerId="ADAL" clId="{B944FE26-F6A0-475C-9ED2-9DE044DFA3C9}" dt="2020-06-28T17:29:14.488" v="206" actId="26606"/>
          <ac:spMkLst>
            <pc:docMk/>
            <pc:sldMk cId="4098457791" sldId="261"/>
            <ac:spMk id="9" creationId="{46C2E80F-49A6-4372-B103-219D417A55ED}"/>
          </ac:spMkLst>
        </pc:spChg>
        <pc:spChg chg="add del">
          <ac:chgData name="Jayanth Regatti" userId="acb05a31-591a-4fd3-9d03-70c0a66eac2c" providerId="ADAL" clId="{B944FE26-F6A0-475C-9ED2-9DE044DFA3C9}" dt="2020-06-28T17:33:49.070" v="215" actId="26606"/>
          <ac:spMkLst>
            <pc:docMk/>
            <pc:sldMk cId="4098457791" sldId="261"/>
            <ac:spMk id="11" creationId="{6C4028FD-8BAA-4A19-BFDE-594D991B7552}"/>
          </ac:spMkLst>
        </pc:spChg>
        <pc:spChg chg="add">
          <ac:chgData name="Jayanth Regatti" userId="acb05a31-591a-4fd3-9d03-70c0a66eac2c" providerId="ADAL" clId="{B944FE26-F6A0-475C-9ED2-9DE044DFA3C9}" dt="2020-06-28T17:33:49.070" v="215" actId="26606"/>
          <ac:spMkLst>
            <pc:docMk/>
            <pc:sldMk cId="4098457791" sldId="261"/>
            <ac:spMk id="17" creationId="{46C2E80F-49A6-4372-B103-219D417A55ED}"/>
          </ac:spMkLst>
        </pc:spChg>
        <pc:graphicFrameChg chg="add del">
          <ac:chgData name="Jayanth Regatti" userId="acb05a31-591a-4fd3-9d03-70c0a66eac2c" providerId="ADAL" clId="{B944FE26-F6A0-475C-9ED2-9DE044DFA3C9}" dt="2020-06-28T17:29:14.488" v="206" actId="26606"/>
          <ac:graphicFrameMkLst>
            <pc:docMk/>
            <pc:sldMk cId="4098457791" sldId="261"/>
            <ac:graphicFrameMk id="5" creationId="{AAC9B180-F4A8-4700-A43C-DD9E270DA463}"/>
          </ac:graphicFrameMkLst>
        </pc:graphicFrameChg>
        <pc:graphicFrameChg chg="add mod modGraphic">
          <ac:chgData name="Jayanth Regatti" userId="acb05a31-591a-4fd3-9d03-70c0a66eac2c" providerId="ADAL" clId="{B944FE26-F6A0-475C-9ED2-9DE044DFA3C9}" dt="2020-06-28T17:53:52.755" v="243"/>
          <ac:graphicFrameMkLst>
            <pc:docMk/>
            <pc:sldMk cId="4098457791" sldId="261"/>
            <ac:graphicFrameMk id="12" creationId="{D127D058-480A-4102-A3E2-DEDDB6183040}"/>
          </ac:graphicFrameMkLst>
        </pc:graphicFrameChg>
      </pc:sldChg>
      <pc:sldChg chg="addSp delSp modSp mod setBg">
        <pc:chgData name="Jayanth Regatti" userId="acb05a31-591a-4fd3-9d03-70c0a66eac2c" providerId="ADAL" clId="{B944FE26-F6A0-475C-9ED2-9DE044DFA3C9}" dt="2020-06-28T19:26:49.072" v="616" actId="2711"/>
        <pc:sldMkLst>
          <pc:docMk/>
          <pc:sldMk cId="3560377624" sldId="262"/>
        </pc:sldMkLst>
        <pc:spChg chg="mod">
          <ac:chgData name="Jayanth Regatti" userId="acb05a31-591a-4fd3-9d03-70c0a66eac2c" providerId="ADAL" clId="{B944FE26-F6A0-475C-9ED2-9DE044DFA3C9}" dt="2020-06-28T19:10:45.428" v="584" actId="26606"/>
          <ac:spMkLst>
            <pc:docMk/>
            <pc:sldMk cId="3560377624" sldId="262"/>
            <ac:spMk id="2" creationId="{1C1173A0-2EEA-417C-8BA6-EC544D12E64B}"/>
          </ac:spMkLst>
        </pc:spChg>
        <pc:spChg chg="del mod">
          <ac:chgData name="Jayanth Regatti" userId="acb05a31-591a-4fd3-9d03-70c0a66eac2c" providerId="ADAL" clId="{B944FE26-F6A0-475C-9ED2-9DE044DFA3C9}" dt="2020-06-28T18:05:40.521" v="519" actId="26606"/>
          <ac:spMkLst>
            <pc:docMk/>
            <pc:sldMk cId="3560377624" sldId="262"/>
            <ac:spMk id="3" creationId="{59619458-5072-4ABF-A0DC-4557EA6C8EA5}"/>
          </ac:spMkLst>
        </pc:spChg>
        <pc:spChg chg="add del">
          <ac:chgData name="Jayanth Regatti" userId="acb05a31-591a-4fd3-9d03-70c0a66eac2c" providerId="ADAL" clId="{B944FE26-F6A0-475C-9ED2-9DE044DFA3C9}" dt="2020-06-28T18:51:01.345" v="520" actId="26606"/>
          <ac:spMkLst>
            <pc:docMk/>
            <pc:sldMk cId="3560377624" sldId="262"/>
            <ac:spMk id="9" creationId="{37E32B78-23DD-4E77-8B9C-7779E3BF20C2}"/>
          </ac:spMkLst>
        </pc:spChg>
        <pc:spChg chg="add del">
          <ac:chgData name="Jayanth Regatti" userId="acb05a31-591a-4fd3-9d03-70c0a66eac2c" providerId="ADAL" clId="{B944FE26-F6A0-475C-9ED2-9DE044DFA3C9}" dt="2020-06-28T18:53:21.210" v="524" actId="26606"/>
          <ac:spMkLst>
            <pc:docMk/>
            <pc:sldMk cId="3560377624" sldId="262"/>
            <ac:spMk id="14" creationId="{46C2E80F-49A6-4372-B103-219D417A55ED}"/>
          </ac:spMkLst>
        </pc:spChg>
        <pc:spChg chg="add del">
          <ac:chgData name="Jayanth Regatti" userId="acb05a31-591a-4fd3-9d03-70c0a66eac2c" providerId="ADAL" clId="{B944FE26-F6A0-475C-9ED2-9DE044DFA3C9}" dt="2020-06-28T18:54:31.086" v="525" actId="26606"/>
          <ac:spMkLst>
            <pc:docMk/>
            <pc:sldMk cId="3560377624" sldId="262"/>
            <ac:spMk id="16" creationId="{6C4028FD-8BAA-4A19-BFDE-594D991B7552}"/>
          </ac:spMkLst>
        </pc:spChg>
        <pc:spChg chg="add del">
          <ac:chgData name="Jayanth Regatti" userId="acb05a31-591a-4fd3-9d03-70c0a66eac2c" providerId="ADAL" clId="{B944FE26-F6A0-475C-9ED2-9DE044DFA3C9}" dt="2020-06-28T18:53:16.025" v="523" actId="26606"/>
          <ac:spMkLst>
            <pc:docMk/>
            <pc:sldMk cId="3560377624" sldId="262"/>
            <ac:spMk id="19" creationId="{955A2079-FA98-4876-80F0-72364A7D2EA4}"/>
          </ac:spMkLst>
        </pc:spChg>
        <pc:spChg chg="add del">
          <ac:chgData name="Jayanth Regatti" userId="acb05a31-591a-4fd3-9d03-70c0a66eac2c" providerId="ADAL" clId="{B944FE26-F6A0-475C-9ED2-9DE044DFA3C9}" dt="2020-06-28T19:10:45.428" v="584" actId="26606"/>
          <ac:spMkLst>
            <pc:docMk/>
            <pc:sldMk cId="3560377624" sldId="262"/>
            <ac:spMk id="21" creationId="{955A2079-FA98-4876-80F0-72364A7D2EA4}"/>
          </ac:spMkLst>
        </pc:spChg>
        <pc:spChg chg="add">
          <ac:chgData name="Jayanth Regatti" userId="acb05a31-591a-4fd3-9d03-70c0a66eac2c" providerId="ADAL" clId="{B944FE26-F6A0-475C-9ED2-9DE044DFA3C9}" dt="2020-06-28T19:10:45.428" v="584" actId="26606"/>
          <ac:spMkLst>
            <pc:docMk/>
            <pc:sldMk cId="3560377624" sldId="262"/>
            <ac:spMk id="23" creationId="{DCC231C8-C761-4B31-9B1C-C6D19248C6B3}"/>
          </ac:spMkLst>
        </pc:spChg>
        <pc:graphicFrameChg chg="add mod modGraphic">
          <ac:chgData name="Jayanth Regatti" userId="acb05a31-591a-4fd3-9d03-70c0a66eac2c" providerId="ADAL" clId="{B944FE26-F6A0-475C-9ED2-9DE044DFA3C9}" dt="2020-06-28T19:26:49.072" v="616" actId="2711"/>
          <ac:graphicFrameMkLst>
            <pc:docMk/>
            <pc:sldMk cId="3560377624" sldId="262"/>
            <ac:graphicFrameMk id="5" creationId="{3ADBE70E-412A-4C85-8ED6-D622538E5E3B}"/>
          </ac:graphicFrameMkLst>
        </pc:graphicFrameChg>
      </pc:sldChg>
      <pc:sldChg chg="addSp delSp modSp new mod ord setBg">
        <pc:chgData name="Jayanth Regatti" userId="acb05a31-591a-4fd3-9d03-70c0a66eac2c" providerId="ADAL" clId="{B944FE26-F6A0-475C-9ED2-9DE044DFA3C9}" dt="2020-06-28T19:45:38.413" v="618"/>
        <pc:sldMkLst>
          <pc:docMk/>
          <pc:sldMk cId="3323358924" sldId="263"/>
        </pc:sldMkLst>
        <pc:spChg chg="mod">
          <ac:chgData name="Jayanth Regatti" userId="acb05a31-591a-4fd3-9d03-70c0a66eac2c" providerId="ADAL" clId="{B944FE26-F6A0-475C-9ED2-9DE044DFA3C9}" dt="2020-06-28T17:55:04.274" v="380" actId="26606"/>
          <ac:spMkLst>
            <pc:docMk/>
            <pc:sldMk cId="3323358924" sldId="263"/>
            <ac:spMk id="2" creationId="{D47BC9A4-08E0-4D60-ADF8-65B36A06C919}"/>
          </ac:spMkLst>
        </pc:spChg>
        <pc:spChg chg="add del mod">
          <ac:chgData name="Jayanth Regatti" userId="acb05a31-591a-4fd3-9d03-70c0a66eac2c" providerId="ADAL" clId="{B944FE26-F6A0-475C-9ED2-9DE044DFA3C9}" dt="2020-06-28T17:55:04.274" v="380" actId="26606"/>
          <ac:spMkLst>
            <pc:docMk/>
            <pc:sldMk cId="3323358924" sldId="263"/>
            <ac:spMk id="3" creationId="{D6B37448-C6C0-4228-828E-1D38B12E836B}"/>
          </ac:spMkLst>
        </pc:spChg>
        <pc:spChg chg="add del">
          <ac:chgData name="Jayanth Regatti" userId="acb05a31-591a-4fd3-9d03-70c0a66eac2c" providerId="ADAL" clId="{B944FE26-F6A0-475C-9ED2-9DE044DFA3C9}" dt="2020-06-28T17:55:02.990" v="377" actId="26606"/>
          <ac:spMkLst>
            <pc:docMk/>
            <pc:sldMk cId="3323358924" sldId="263"/>
            <ac:spMk id="9" creationId="{37E32B78-23DD-4E77-8B9C-7779E3BF20C2}"/>
          </ac:spMkLst>
        </pc:spChg>
        <pc:spChg chg="add del">
          <ac:chgData name="Jayanth Regatti" userId="acb05a31-591a-4fd3-9d03-70c0a66eac2c" providerId="ADAL" clId="{B944FE26-F6A0-475C-9ED2-9DE044DFA3C9}" dt="2020-06-28T17:55:04.230" v="379" actId="26606"/>
          <ac:spMkLst>
            <pc:docMk/>
            <pc:sldMk cId="3323358924" sldId="263"/>
            <ac:spMk id="11" creationId="{46C2E80F-49A6-4372-B103-219D417A55ED}"/>
          </ac:spMkLst>
        </pc:spChg>
        <pc:spChg chg="add">
          <ac:chgData name="Jayanth Regatti" userId="acb05a31-591a-4fd3-9d03-70c0a66eac2c" providerId="ADAL" clId="{B944FE26-F6A0-475C-9ED2-9DE044DFA3C9}" dt="2020-06-28T17:55:04.274" v="380" actId="26606"/>
          <ac:spMkLst>
            <pc:docMk/>
            <pc:sldMk cId="3323358924" sldId="263"/>
            <ac:spMk id="14" creationId="{46C2E80F-49A6-4372-B103-219D417A55ED}"/>
          </ac:spMkLst>
        </pc:spChg>
        <pc:graphicFrameChg chg="add del">
          <ac:chgData name="Jayanth Regatti" userId="acb05a31-591a-4fd3-9d03-70c0a66eac2c" providerId="ADAL" clId="{B944FE26-F6A0-475C-9ED2-9DE044DFA3C9}" dt="2020-06-28T17:55:02.990" v="377" actId="26606"/>
          <ac:graphicFrameMkLst>
            <pc:docMk/>
            <pc:sldMk cId="3323358924" sldId="263"/>
            <ac:graphicFrameMk id="5" creationId="{F08B5E6F-4792-4523-B988-3EF775B2BD1F}"/>
          </ac:graphicFrameMkLst>
        </pc:graphicFrameChg>
        <pc:graphicFrameChg chg="add del">
          <ac:chgData name="Jayanth Regatti" userId="acb05a31-591a-4fd3-9d03-70c0a66eac2c" providerId="ADAL" clId="{B944FE26-F6A0-475C-9ED2-9DE044DFA3C9}" dt="2020-06-28T17:55:04.230" v="379" actId="26606"/>
          <ac:graphicFrameMkLst>
            <pc:docMk/>
            <pc:sldMk cId="3323358924" sldId="263"/>
            <ac:graphicFrameMk id="12" creationId="{3707577E-3DEB-47DE-9D2E-BF364B5F8B7F}"/>
          </ac:graphicFrameMkLst>
        </pc:graphicFrameChg>
        <pc:graphicFrameChg chg="add">
          <ac:chgData name="Jayanth Regatti" userId="acb05a31-591a-4fd3-9d03-70c0a66eac2c" providerId="ADAL" clId="{B944FE26-F6A0-475C-9ED2-9DE044DFA3C9}" dt="2020-06-28T17:55:04.274" v="380" actId="26606"/>
          <ac:graphicFrameMkLst>
            <pc:docMk/>
            <pc:sldMk cId="3323358924" sldId="263"/>
            <ac:graphicFrameMk id="15" creationId="{443238B0-9F4D-4AF6-9477-121E35BC5F5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34046-4D76-4871-8102-EA355B3264E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5B576F81-9E68-4CC5-8E12-605DC6FA1A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Video Lectures are Boring</a:t>
          </a:r>
        </a:p>
      </dgm:t>
    </dgm:pt>
    <dgm:pt modelId="{66B46514-67D9-40AB-A5B9-955936C6B857}" type="parTrans" cxnId="{B133545F-E4F4-45B0-A505-E5397B2EB44B}">
      <dgm:prSet/>
      <dgm:spPr/>
      <dgm:t>
        <a:bodyPr/>
        <a:lstStyle/>
        <a:p>
          <a:endParaRPr lang="en-US"/>
        </a:p>
      </dgm:t>
    </dgm:pt>
    <dgm:pt modelId="{2A76BDE8-0899-4DE3-AC76-7DAF0E39B64B}" type="sibTrans" cxnId="{B133545F-E4F4-45B0-A505-E5397B2EB4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88F274-50A0-47CE-B607-65918DB9188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Juggling between too many online resources</a:t>
          </a:r>
        </a:p>
      </dgm:t>
    </dgm:pt>
    <dgm:pt modelId="{8631E81A-86F3-4B26-A151-1C2E01F74729}" type="parTrans" cxnId="{39E4FC08-6F44-48CB-91F2-186F4779DFF5}">
      <dgm:prSet/>
      <dgm:spPr/>
      <dgm:t>
        <a:bodyPr/>
        <a:lstStyle/>
        <a:p>
          <a:endParaRPr lang="en-US"/>
        </a:p>
      </dgm:t>
    </dgm:pt>
    <dgm:pt modelId="{06C035BE-5551-45FB-AF17-A09F6B6AB10F}" type="sibTrans" cxnId="{39E4FC08-6F44-48CB-91F2-186F4779DF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5CFCF9-976B-4A23-B4DA-D1632D6413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Lack of Interaction</a:t>
          </a:r>
        </a:p>
      </dgm:t>
    </dgm:pt>
    <dgm:pt modelId="{4799206A-4CFE-4613-B20A-D69182D57840}" type="parTrans" cxnId="{36952B99-416D-4C12-AFE7-DCFC8C801F64}">
      <dgm:prSet/>
      <dgm:spPr/>
      <dgm:t>
        <a:bodyPr/>
        <a:lstStyle/>
        <a:p>
          <a:endParaRPr lang="en-US"/>
        </a:p>
      </dgm:t>
    </dgm:pt>
    <dgm:pt modelId="{99127EE1-5112-415F-8AA7-07F4A1967FDA}" type="sibTrans" cxnId="{36952B99-416D-4C12-AFE7-DCFC8C801F64}">
      <dgm:prSet/>
      <dgm:spPr/>
      <dgm:t>
        <a:bodyPr/>
        <a:lstStyle/>
        <a:p>
          <a:endParaRPr lang="en-US"/>
        </a:p>
      </dgm:t>
    </dgm:pt>
    <dgm:pt modelId="{C7F65F6F-5640-454D-A85D-FFA118BD1E3E}" type="pres">
      <dgm:prSet presAssocID="{25B34046-4D76-4871-8102-EA355B3264E5}" presName="root" presStyleCnt="0">
        <dgm:presLayoutVars>
          <dgm:dir/>
          <dgm:resizeHandles val="exact"/>
        </dgm:presLayoutVars>
      </dgm:prSet>
      <dgm:spPr/>
    </dgm:pt>
    <dgm:pt modelId="{36DA04C3-E8E3-4F1B-8445-E55B1059BD36}" type="pres">
      <dgm:prSet presAssocID="{25B34046-4D76-4871-8102-EA355B3264E5}" presName="container" presStyleCnt="0">
        <dgm:presLayoutVars>
          <dgm:dir/>
          <dgm:resizeHandles val="exact"/>
        </dgm:presLayoutVars>
      </dgm:prSet>
      <dgm:spPr/>
    </dgm:pt>
    <dgm:pt modelId="{31DFF3A1-755E-4C5D-9BA4-65595DEA3F65}" type="pres">
      <dgm:prSet presAssocID="{5B576F81-9E68-4CC5-8E12-605DC6FA1A86}" presName="compNode" presStyleCnt="0"/>
      <dgm:spPr/>
    </dgm:pt>
    <dgm:pt modelId="{95B71DAD-EF87-43DB-A641-D1E3665BCAFC}" type="pres">
      <dgm:prSet presAssocID="{5B576F81-9E68-4CC5-8E12-605DC6FA1A86}" presName="iconBgRect" presStyleLbl="bgShp" presStyleIdx="0" presStyleCnt="3"/>
      <dgm:spPr/>
    </dgm:pt>
    <dgm:pt modelId="{B7E31001-7764-43B6-8383-FF62A73E331A}" type="pres">
      <dgm:prSet presAssocID="{5B576F81-9E68-4CC5-8E12-605DC6FA1A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13C077F-299E-41D0-8F71-C3AF5101513C}" type="pres">
      <dgm:prSet presAssocID="{5B576F81-9E68-4CC5-8E12-605DC6FA1A86}" presName="spaceRect" presStyleCnt="0"/>
      <dgm:spPr/>
    </dgm:pt>
    <dgm:pt modelId="{75E2CA8A-8143-417D-A5B7-4D2295280087}" type="pres">
      <dgm:prSet presAssocID="{5B576F81-9E68-4CC5-8E12-605DC6FA1A86}" presName="textRect" presStyleLbl="revTx" presStyleIdx="0" presStyleCnt="3">
        <dgm:presLayoutVars>
          <dgm:chMax val="1"/>
          <dgm:chPref val="1"/>
        </dgm:presLayoutVars>
      </dgm:prSet>
      <dgm:spPr/>
    </dgm:pt>
    <dgm:pt modelId="{0AFD3FEB-9C68-40F2-8DBC-8DDB98C451DA}" type="pres">
      <dgm:prSet presAssocID="{2A76BDE8-0899-4DE3-AC76-7DAF0E39B64B}" presName="sibTrans" presStyleLbl="sibTrans2D1" presStyleIdx="0" presStyleCnt="0"/>
      <dgm:spPr/>
    </dgm:pt>
    <dgm:pt modelId="{13AC6CB0-946F-486D-907A-449AD486B964}" type="pres">
      <dgm:prSet presAssocID="{3D88F274-50A0-47CE-B607-65918DB91883}" presName="compNode" presStyleCnt="0"/>
      <dgm:spPr/>
    </dgm:pt>
    <dgm:pt modelId="{B907A63D-1818-45FE-932E-2D149A8B2E46}" type="pres">
      <dgm:prSet presAssocID="{3D88F274-50A0-47CE-B607-65918DB91883}" presName="iconBgRect" presStyleLbl="bgShp" presStyleIdx="1" presStyleCnt="3"/>
      <dgm:spPr/>
    </dgm:pt>
    <dgm:pt modelId="{73E477F6-7E0D-4B75-AAF7-6FE24B2EC55A}" type="pres">
      <dgm:prSet presAssocID="{3D88F274-50A0-47CE-B607-65918DB918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ggler"/>
        </a:ext>
      </dgm:extLst>
    </dgm:pt>
    <dgm:pt modelId="{FC9913A9-FA74-40BC-8036-A115554F44C2}" type="pres">
      <dgm:prSet presAssocID="{3D88F274-50A0-47CE-B607-65918DB91883}" presName="spaceRect" presStyleCnt="0"/>
      <dgm:spPr/>
    </dgm:pt>
    <dgm:pt modelId="{70F552C7-1916-4C09-8034-F5A1EA75B2AC}" type="pres">
      <dgm:prSet presAssocID="{3D88F274-50A0-47CE-B607-65918DB91883}" presName="textRect" presStyleLbl="revTx" presStyleIdx="1" presStyleCnt="3">
        <dgm:presLayoutVars>
          <dgm:chMax val="1"/>
          <dgm:chPref val="1"/>
        </dgm:presLayoutVars>
      </dgm:prSet>
      <dgm:spPr/>
    </dgm:pt>
    <dgm:pt modelId="{E40A38AD-D9BA-4752-89EC-AFB88A61F1C9}" type="pres">
      <dgm:prSet presAssocID="{06C035BE-5551-45FB-AF17-A09F6B6AB10F}" presName="sibTrans" presStyleLbl="sibTrans2D1" presStyleIdx="0" presStyleCnt="0"/>
      <dgm:spPr/>
    </dgm:pt>
    <dgm:pt modelId="{7A609CE4-16CB-4C51-A053-89809AD8A74A}" type="pres">
      <dgm:prSet presAssocID="{8F5CFCF9-976B-4A23-B4DA-D1632D64136B}" presName="compNode" presStyleCnt="0"/>
      <dgm:spPr/>
    </dgm:pt>
    <dgm:pt modelId="{62746688-9843-4930-B3C6-15475D49FCEE}" type="pres">
      <dgm:prSet presAssocID="{8F5CFCF9-976B-4A23-B4DA-D1632D64136B}" presName="iconBgRect" presStyleLbl="bgShp" presStyleIdx="2" presStyleCnt="3"/>
      <dgm:spPr/>
    </dgm:pt>
    <dgm:pt modelId="{43DF4EC4-9488-43F0-A02A-AC452357D6BE}" type="pres">
      <dgm:prSet presAssocID="{8F5CFCF9-976B-4A23-B4DA-D1632D6413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OfThings"/>
        </a:ext>
      </dgm:extLst>
    </dgm:pt>
    <dgm:pt modelId="{AF1024B9-B076-481E-AA98-A732016CFB3F}" type="pres">
      <dgm:prSet presAssocID="{8F5CFCF9-976B-4A23-B4DA-D1632D64136B}" presName="spaceRect" presStyleCnt="0"/>
      <dgm:spPr/>
    </dgm:pt>
    <dgm:pt modelId="{62381135-A1DD-457F-AF95-843E0AF359CB}" type="pres">
      <dgm:prSet presAssocID="{8F5CFCF9-976B-4A23-B4DA-D1632D6413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E4FC08-6F44-48CB-91F2-186F4779DFF5}" srcId="{25B34046-4D76-4871-8102-EA355B3264E5}" destId="{3D88F274-50A0-47CE-B607-65918DB91883}" srcOrd="1" destOrd="0" parTransId="{8631E81A-86F3-4B26-A151-1C2E01F74729}" sibTransId="{06C035BE-5551-45FB-AF17-A09F6B6AB10F}"/>
    <dgm:cxn modelId="{D0E51038-88E3-4943-98DD-D15AFF4720CC}" type="presOf" srcId="{3D88F274-50A0-47CE-B607-65918DB91883}" destId="{70F552C7-1916-4C09-8034-F5A1EA75B2AC}" srcOrd="0" destOrd="0" presId="urn:microsoft.com/office/officeart/2018/2/layout/IconCircleList"/>
    <dgm:cxn modelId="{B133545F-E4F4-45B0-A505-E5397B2EB44B}" srcId="{25B34046-4D76-4871-8102-EA355B3264E5}" destId="{5B576F81-9E68-4CC5-8E12-605DC6FA1A86}" srcOrd="0" destOrd="0" parTransId="{66B46514-67D9-40AB-A5B9-955936C6B857}" sibTransId="{2A76BDE8-0899-4DE3-AC76-7DAF0E39B64B}"/>
    <dgm:cxn modelId="{97A78349-369B-4EE3-8B73-1E9FF3BE4C5C}" type="presOf" srcId="{5B576F81-9E68-4CC5-8E12-605DC6FA1A86}" destId="{75E2CA8A-8143-417D-A5B7-4D2295280087}" srcOrd="0" destOrd="0" presId="urn:microsoft.com/office/officeart/2018/2/layout/IconCircleList"/>
    <dgm:cxn modelId="{BEC3F181-9929-4562-968E-C9A40A68138B}" type="presOf" srcId="{25B34046-4D76-4871-8102-EA355B3264E5}" destId="{C7F65F6F-5640-454D-A85D-FFA118BD1E3E}" srcOrd="0" destOrd="0" presId="urn:microsoft.com/office/officeart/2018/2/layout/IconCircleList"/>
    <dgm:cxn modelId="{36952B99-416D-4C12-AFE7-DCFC8C801F64}" srcId="{25B34046-4D76-4871-8102-EA355B3264E5}" destId="{8F5CFCF9-976B-4A23-B4DA-D1632D64136B}" srcOrd="2" destOrd="0" parTransId="{4799206A-4CFE-4613-B20A-D69182D57840}" sibTransId="{99127EE1-5112-415F-8AA7-07F4A1967FDA}"/>
    <dgm:cxn modelId="{9F21EFC0-E373-4894-A0DE-07C6C5BB4520}" type="presOf" srcId="{8F5CFCF9-976B-4A23-B4DA-D1632D64136B}" destId="{62381135-A1DD-457F-AF95-843E0AF359CB}" srcOrd="0" destOrd="0" presId="urn:microsoft.com/office/officeart/2018/2/layout/IconCircleList"/>
    <dgm:cxn modelId="{CA43E8E0-E34D-4EC6-8C89-3CFFBBB42A5A}" type="presOf" srcId="{2A76BDE8-0899-4DE3-AC76-7DAF0E39B64B}" destId="{0AFD3FEB-9C68-40F2-8DBC-8DDB98C451DA}" srcOrd="0" destOrd="0" presId="urn:microsoft.com/office/officeart/2018/2/layout/IconCircleList"/>
    <dgm:cxn modelId="{B4B0CEFE-E2CA-4A62-BC47-61F3D6EA6809}" type="presOf" srcId="{06C035BE-5551-45FB-AF17-A09F6B6AB10F}" destId="{E40A38AD-D9BA-4752-89EC-AFB88A61F1C9}" srcOrd="0" destOrd="0" presId="urn:microsoft.com/office/officeart/2018/2/layout/IconCircleList"/>
    <dgm:cxn modelId="{6D1BF10E-C25E-4553-BD8C-702C9B3128DD}" type="presParOf" srcId="{C7F65F6F-5640-454D-A85D-FFA118BD1E3E}" destId="{36DA04C3-E8E3-4F1B-8445-E55B1059BD36}" srcOrd="0" destOrd="0" presId="urn:microsoft.com/office/officeart/2018/2/layout/IconCircleList"/>
    <dgm:cxn modelId="{A4A53AF0-FEE1-4CA0-8EF8-2A257A147E15}" type="presParOf" srcId="{36DA04C3-E8E3-4F1B-8445-E55B1059BD36}" destId="{31DFF3A1-755E-4C5D-9BA4-65595DEA3F65}" srcOrd="0" destOrd="0" presId="urn:microsoft.com/office/officeart/2018/2/layout/IconCircleList"/>
    <dgm:cxn modelId="{1FCD110C-43BD-4C3A-BC8E-02C2EDD60E26}" type="presParOf" srcId="{31DFF3A1-755E-4C5D-9BA4-65595DEA3F65}" destId="{95B71DAD-EF87-43DB-A641-D1E3665BCAFC}" srcOrd="0" destOrd="0" presId="urn:microsoft.com/office/officeart/2018/2/layout/IconCircleList"/>
    <dgm:cxn modelId="{6928DB94-DC97-4298-94D1-76BD119628AD}" type="presParOf" srcId="{31DFF3A1-755E-4C5D-9BA4-65595DEA3F65}" destId="{B7E31001-7764-43B6-8383-FF62A73E331A}" srcOrd="1" destOrd="0" presId="urn:microsoft.com/office/officeart/2018/2/layout/IconCircleList"/>
    <dgm:cxn modelId="{9EC05F16-4082-45B7-A590-8201A8F245BE}" type="presParOf" srcId="{31DFF3A1-755E-4C5D-9BA4-65595DEA3F65}" destId="{F13C077F-299E-41D0-8F71-C3AF5101513C}" srcOrd="2" destOrd="0" presId="urn:microsoft.com/office/officeart/2018/2/layout/IconCircleList"/>
    <dgm:cxn modelId="{C8CD2912-AC24-4974-AED5-51503D45B21D}" type="presParOf" srcId="{31DFF3A1-755E-4C5D-9BA4-65595DEA3F65}" destId="{75E2CA8A-8143-417D-A5B7-4D2295280087}" srcOrd="3" destOrd="0" presId="urn:microsoft.com/office/officeart/2018/2/layout/IconCircleList"/>
    <dgm:cxn modelId="{3F760278-CB00-4439-9958-235E209EDBEA}" type="presParOf" srcId="{36DA04C3-E8E3-4F1B-8445-E55B1059BD36}" destId="{0AFD3FEB-9C68-40F2-8DBC-8DDB98C451DA}" srcOrd="1" destOrd="0" presId="urn:microsoft.com/office/officeart/2018/2/layout/IconCircleList"/>
    <dgm:cxn modelId="{03B87255-2A16-4EE6-9C4E-421B044C921E}" type="presParOf" srcId="{36DA04C3-E8E3-4F1B-8445-E55B1059BD36}" destId="{13AC6CB0-946F-486D-907A-449AD486B964}" srcOrd="2" destOrd="0" presId="urn:microsoft.com/office/officeart/2018/2/layout/IconCircleList"/>
    <dgm:cxn modelId="{BD3209F6-2E49-49FE-8D96-E49EFA58F72C}" type="presParOf" srcId="{13AC6CB0-946F-486D-907A-449AD486B964}" destId="{B907A63D-1818-45FE-932E-2D149A8B2E46}" srcOrd="0" destOrd="0" presId="urn:microsoft.com/office/officeart/2018/2/layout/IconCircleList"/>
    <dgm:cxn modelId="{42B7B628-7313-48D8-B5C9-E277068834B3}" type="presParOf" srcId="{13AC6CB0-946F-486D-907A-449AD486B964}" destId="{73E477F6-7E0D-4B75-AAF7-6FE24B2EC55A}" srcOrd="1" destOrd="0" presId="urn:microsoft.com/office/officeart/2018/2/layout/IconCircleList"/>
    <dgm:cxn modelId="{21777D18-1CD7-4D0C-8745-AC136A64CD27}" type="presParOf" srcId="{13AC6CB0-946F-486D-907A-449AD486B964}" destId="{FC9913A9-FA74-40BC-8036-A115554F44C2}" srcOrd="2" destOrd="0" presId="urn:microsoft.com/office/officeart/2018/2/layout/IconCircleList"/>
    <dgm:cxn modelId="{DD086944-7EA4-46C0-B700-1C47D4EC8C5A}" type="presParOf" srcId="{13AC6CB0-946F-486D-907A-449AD486B964}" destId="{70F552C7-1916-4C09-8034-F5A1EA75B2AC}" srcOrd="3" destOrd="0" presId="urn:microsoft.com/office/officeart/2018/2/layout/IconCircleList"/>
    <dgm:cxn modelId="{A4683A49-4159-4A43-8A51-19384A09AC0A}" type="presParOf" srcId="{36DA04C3-E8E3-4F1B-8445-E55B1059BD36}" destId="{E40A38AD-D9BA-4752-89EC-AFB88A61F1C9}" srcOrd="3" destOrd="0" presId="urn:microsoft.com/office/officeart/2018/2/layout/IconCircleList"/>
    <dgm:cxn modelId="{3D5CE9F6-E0CE-49D7-8BC2-0D43119644AA}" type="presParOf" srcId="{36DA04C3-E8E3-4F1B-8445-E55B1059BD36}" destId="{7A609CE4-16CB-4C51-A053-89809AD8A74A}" srcOrd="4" destOrd="0" presId="urn:microsoft.com/office/officeart/2018/2/layout/IconCircleList"/>
    <dgm:cxn modelId="{A9F9B173-551C-4983-9953-EFC387693E6D}" type="presParOf" srcId="{7A609CE4-16CB-4C51-A053-89809AD8A74A}" destId="{62746688-9843-4930-B3C6-15475D49FCEE}" srcOrd="0" destOrd="0" presId="urn:microsoft.com/office/officeart/2018/2/layout/IconCircleList"/>
    <dgm:cxn modelId="{3D781E59-2349-490F-8424-96A92C44B755}" type="presParOf" srcId="{7A609CE4-16CB-4C51-A053-89809AD8A74A}" destId="{43DF4EC4-9488-43F0-A02A-AC452357D6BE}" srcOrd="1" destOrd="0" presId="urn:microsoft.com/office/officeart/2018/2/layout/IconCircleList"/>
    <dgm:cxn modelId="{637C3BD1-895D-49FE-8855-8E5444CDBCFA}" type="presParOf" srcId="{7A609CE4-16CB-4C51-A053-89809AD8A74A}" destId="{AF1024B9-B076-481E-AA98-A732016CFB3F}" srcOrd="2" destOrd="0" presId="urn:microsoft.com/office/officeart/2018/2/layout/IconCircleList"/>
    <dgm:cxn modelId="{1C3F20E8-09D5-40F8-870C-87D1219E0C12}" type="presParOf" srcId="{7A609CE4-16CB-4C51-A053-89809AD8A74A}" destId="{62381135-A1DD-457F-AF95-843E0AF359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600A6D-79D9-4533-8066-DC387682A2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CB1854-5374-4621-84D9-1D394B7FB3C0}">
      <dgm:prSet/>
      <dgm:spPr/>
      <dgm:t>
        <a:bodyPr/>
        <a:lstStyle/>
        <a:p>
          <a:r>
            <a:rPr lang="en-US"/>
            <a:t>Learn Smarter with Azure Cognitive Services</a:t>
          </a:r>
        </a:p>
      </dgm:t>
    </dgm:pt>
    <dgm:pt modelId="{8C6AAAE3-00A5-4C5C-B5E3-D84D5A433725}" type="parTrans" cxnId="{A03C5F40-F4BF-4237-B61C-9C0E3E96F953}">
      <dgm:prSet/>
      <dgm:spPr/>
      <dgm:t>
        <a:bodyPr/>
        <a:lstStyle/>
        <a:p>
          <a:endParaRPr lang="en-US"/>
        </a:p>
      </dgm:t>
    </dgm:pt>
    <dgm:pt modelId="{42089C2E-5A57-45F6-99FA-52EDBFA058C3}" type="sibTrans" cxnId="{A03C5F40-F4BF-4237-B61C-9C0E3E96F953}">
      <dgm:prSet/>
      <dgm:spPr/>
      <dgm:t>
        <a:bodyPr/>
        <a:lstStyle/>
        <a:p>
          <a:endParaRPr lang="en-US"/>
        </a:p>
      </dgm:t>
    </dgm:pt>
    <dgm:pt modelId="{E00E2601-ADC1-498D-8B68-2C894EFC7851}">
      <dgm:prSet/>
      <dgm:spPr/>
      <dgm:t>
        <a:bodyPr/>
        <a:lstStyle/>
        <a:p>
          <a:r>
            <a:rPr lang="en-US"/>
            <a:t>Teams Integration</a:t>
          </a:r>
        </a:p>
      </dgm:t>
    </dgm:pt>
    <dgm:pt modelId="{7799D4C9-81CF-4C51-B29D-F41B0BE6B4D1}" type="parTrans" cxnId="{829C82BD-D7C4-460A-99BC-9567F1CE538B}">
      <dgm:prSet/>
      <dgm:spPr/>
      <dgm:t>
        <a:bodyPr/>
        <a:lstStyle/>
        <a:p>
          <a:endParaRPr lang="en-US"/>
        </a:p>
      </dgm:t>
    </dgm:pt>
    <dgm:pt modelId="{9F8739D2-DFB9-4F00-979F-47123AF53948}" type="sibTrans" cxnId="{829C82BD-D7C4-460A-99BC-9567F1CE538B}">
      <dgm:prSet/>
      <dgm:spPr/>
      <dgm:t>
        <a:bodyPr/>
        <a:lstStyle/>
        <a:p>
          <a:endParaRPr lang="en-US"/>
        </a:p>
      </dgm:t>
    </dgm:pt>
    <dgm:pt modelId="{74751F20-0FDB-4DD1-BED9-9B9EA0601ED1}">
      <dgm:prSet/>
      <dgm:spPr/>
      <dgm:t>
        <a:bodyPr/>
        <a:lstStyle/>
        <a:p>
          <a:r>
            <a:rPr lang="en-US"/>
            <a:t>Interactive Learning</a:t>
          </a:r>
        </a:p>
      </dgm:t>
    </dgm:pt>
    <dgm:pt modelId="{7042C580-2157-4111-ACB4-3DD77057BD2E}" type="parTrans" cxnId="{C4AA4943-F191-4A17-B3FF-E036538D4DA6}">
      <dgm:prSet/>
      <dgm:spPr/>
      <dgm:t>
        <a:bodyPr/>
        <a:lstStyle/>
        <a:p>
          <a:endParaRPr lang="en-US"/>
        </a:p>
      </dgm:t>
    </dgm:pt>
    <dgm:pt modelId="{090CA9A4-3AA9-4D20-8AAD-C09DA99D1E00}" type="sibTrans" cxnId="{C4AA4943-F191-4A17-B3FF-E036538D4DA6}">
      <dgm:prSet/>
      <dgm:spPr/>
      <dgm:t>
        <a:bodyPr/>
        <a:lstStyle/>
        <a:p>
          <a:endParaRPr lang="en-US"/>
        </a:p>
      </dgm:t>
    </dgm:pt>
    <dgm:pt modelId="{92F79533-F542-43B6-AD55-40049B60755B}">
      <dgm:prSet/>
      <dgm:spPr/>
      <dgm:t>
        <a:bodyPr/>
        <a:lstStyle/>
        <a:p>
          <a:r>
            <a:rPr lang="en-US"/>
            <a:t>Provide Insights</a:t>
          </a:r>
        </a:p>
      </dgm:t>
    </dgm:pt>
    <dgm:pt modelId="{1F43FE66-E4C0-4F9E-8FB3-03EAF71749EF}" type="parTrans" cxnId="{6444E704-EF14-4BF2-BFBD-D86FC58D72A4}">
      <dgm:prSet/>
      <dgm:spPr/>
      <dgm:t>
        <a:bodyPr/>
        <a:lstStyle/>
        <a:p>
          <a:endParaRPr lang="en-US"/>
        </a:p>
      </dgm:t>
    </dgm:pt>
    <dgm:pt modelId="{5F93057D-81CC-42FA-BE96-0340F56F0A65}" type="sibTrans" cxnId="{6444E704-EF14-4BF2-BFBD-D86FC58D72A4}">
      <dgm:prSet/>
      <dgm:spPr/>
      <dgm:t>
        <a:bodyPr/>
        <a:lstStyle/>
        <a:p>
          <a:endParaRPr lang="en-US"/>
        </a:p>
      </dgm:t>
    </dgm:pt>
    <dgm:pt modelId="{6E806F28-495A-4686-9CAB-806814AE61B6}" type="pres">
      <dgm:prSet presAssocID="{92600A6D-79D9-4533-8066-DC387682A2F2}" presName="root" presStyleCnt="0">
        <dgm:presLayoutVars>
          <dgm:dir/>
          <dgm:resizeHandles val="exact"/>
        </dgm:presLayoutVars>
      </dgm:prSet>
      <dgm:spPr/>
    </dgm:pt>
    <dgm:pt modelId="{A9B99CAD-8A83-4B86-9E39-037C28388FC1}" type="pres">
      <dgm:prSet presAssocID="{A3CB1854-5374-4621-84D9-1D394B7FB3C0}" presName="compNode" presStyleCnt="0"/>
      <dgm:spPr/>
    </dgm:pt>
    <dgm:pt modelId="{83777475-94F8-4F6C-A852-2014FE8F0D30}" type="pres">
      <dgm:prSet presAssocID="{A3CB1854-5374-4621-84D9-1D394B7FB3C0}" presName="bgRect" presStyleLbl="bgShp" presStyleIdx="0" presStyleCnt="4"/>
      <dgm:spPr/>
    </dgm:pt>
    <dgm:pt modelId="{DEF02693-FBDA-47E7-8DB1-F4CD5EB305DC}" type="pres">
      <dgm:prSet presAssocID="{A3CB1854-5374-4621-84D9-1D394B7FB3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5B1F0B3-F045-4340-AFD2-0DAFA92DC766}" type="pres">
      <dgm:prSet presAssocID="{A3CB1854-5374-4621-84D9-1D394B7FB3C0}" presName="spaceRect" presStyleCnt="0"/>
      <dgm:spPr/>
    </dgm:pt>
    <dgm:pt modelId="{8521281F-054F-4B46-89FC-4A7DADF91F3E}" type="pres">
      <dgm:prSet presAssocID="{A3CB1854-5374-4621-84D9-1D394B7FB3C0}" presName="parTx" presStyleLbl="revTx" presStyleIdx="0" presStyleCnt="4">
        <dgm:presLayoutVars>
          <dgm:chMax val="0"/>
          <dgm:chPref val="0"/>
        </dgm:presLayoutVars>
      </dgm:prSet>
      <dgm:spPr/>
    </dgm:pt>
    <dgm:pt modelId="{9039CF45-FC40-4E84-AEFE-72E6F6160A0D}" type="pres">
      <dgm:prSet presAssocID="{42089C2E-5A57-45F6-99FA-52EDBFA058C3}" presName="sibTrans" presStyleCnt="0"/>
      <dgm:spPr/>
    </dgm:pt>
    <dgm:pt modelId="{3D12066C-EDB2-4809-A2EF-D426EEDCBF85}" type="pres">
      <dgm:prSet presAssocID="{E00E2601-ADC1-498D-8B68-2C894EFC7851}" presName="compNode" presStyleCnt="0"/>
      <dgm:spPr/>
    </dgm:pt>
    <dgm:pt modelId="{BC07A9AE-84F0-4CF2-85F2-8529D0A29C06}" type="pres">
      <dgm:prSet presAssocID="{E00E2601-ADC1-498D-8B68-2C894EFC7851}" presName="bgRect" presStyleLbl="bgShp" presStyleIdx="1" presStyleCnt="4"/>
      <dgm:spPr/>
    </dgm:pt>
    <dgm:pt modelId="{16035387-E888-4BB9-B317-EAA57D287490}" type="pres">
      <dgm:prSet presAssocID="{E00E2601-ADC1-498D-8B68-2C894EFC78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57C128A-90A9-48B1-AA81-9A0057F7BEAB}" type="pres">
      <dgm:prSet presAssocID="{E00E2601-ADC1-498D-8B68-2C894EFC7851}" presName="spaceRect" presStyleCnt="0"/>
      <dgm:spPr/>
    </dgm:pt>
    <dgm:pt modelId="{5D982F68-FC89-4BBD-8190-46427238984F}" type="pres">
      <dgm:prSet presAssocID="{E00E2601-ADC1-498D-8B68-2C894EFC7851}" presName="parTx" presStyleLbl="revTx" presStyleIdx="1" presStyleCnt="4">
        <dgm:presLayoutVars>
          <dgm:chMax val="0"/>
          <dgm:chPref val="0"/>
        </dgm:presLayoutVars>
      </dgm:prSet>
      <dgm:spPr/>
    </dgm:pt>
    <dgm:pt modelId="{3C2B9D3A-4196-4C93-BB33-F8BF442559D9}" type="pres">
      <dgm:prSet presAssocID="{9F8739D2-DFB9-4F00-979F-47123AF53948}" presName="sibTrans" presStyleCnt="0"/>
      <dgm:spPr/>
    </dgm:pt>
    <dgm:pt modelId="{6A1E3F00-D44B-4E0A-B1B4-82834C0AD4B2}" type="pres">
      <dgm:prSet presAssocID="{74751F20-0FDB-4DD1-BED9-9B9EA0601ED1}" presName="compNode" presStyleCnt="0"/>
      <dgm:spPr/>
    </dgm:pt>
    <dgm:pt modelId="{BFEE3F64-9E24-4177-82E9-BD0A7609AC61}" type="pres">
      <dgm:prSet presAssocID="{74751F20-0FDB-4DD1-BED9-9B9EA0601ED1}" presName="bgRect" presStyleLbl="bgShp" presStyleIdx="2" presStyleCnt="4"/>
      <dgm:spPr/>
    </dgm:pt>
    <dgm:pt modelId="{1F3D7F90-FF77-42C6-A908-6CF150123A49}" type="pres">
      <dgm:prSet presAssocID="{74751F20-0FDB-4DD1-BED9-9B9EA0601E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6463BD76-6924-46D9-AC88-C2A188441CE2}" type="pres">
      <dgm:prSet presAssocID="{74751F20-0FDB-4DD1-BED9-9B9EA0601ED1}" presName="spaceRect" presStyleCnt="0"/>
      <dgm:spPr/>
    </dgm:pt>
    <dgm:pt modelId="{07823E15-99B4-468D-9C5B-EA73DA6A12EA}" type="pres">
      <dgm:prSet presAssocID="{74751F20-0FDB-4DD1-BED9-9B9EA0601ED1}" presName="parTx" presStyleLbl="revTx" presStyleIdx="2" presStyleCnt="4">
        <dgm:presLayoutVars>
          <dgm:chMax val="0"/>
          <dgm:chPref val="0"/>
        </dgm:presLayoutVars>
      </dgm:prSet>
      <dgm:spPr/>
    </dgm:pt>
    <dgm:pt modelId="{DD9221FE-B40E-44CA-9B6C-19096671EE28}" type="pres">
      <dgm:prSet presAssocID="{090CA9A4-3AA9-4D20-8AAD-C09DA99D1E00}" presName="sibTrans" presStyleCnt="0"/>
      <dgm:spPr/>
    </dgm:pt>
    <dgm:pt modelId="{8138A179-90C6-4535-BF32-5F682335FC6F}" type="pres">
      <dgm:prSet presAssocID="{92F79533-F542-43B6-AD55-40049B60755B}" presName="compNode" presStyleCnt="0"/>
      <dgm:spPr/>
    </dgm:pt>
    <dgm:pt modelId="{F2D737EA-2270-426F-A9E1-54BE3E62EA6D}" type="pres">
      <dgm:prSet presAssocID="{92F79533-F542-43B6-AD55-40049B60755B}" presName="bgRect" presStyleLbl="bgShp" presStyleIdx="3" presStyleCnt="4"/>
      <dgm:spPr/>
    </dgm:pt>
    <dgm:pt modelId="{8FFD68C9-E906-4906-A3F7-9B64815CD679}" type="pres">
      <dgm:prSet presAssocID="{92F79533-F542-43B6-AD55-40049B6075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E24967B-D7AB-4996-BC3D-B5450A6D9B98}" type="pres">
      <dgm:prSet presAssocID="{92F79533-F542-43B6-AD55-40049B60755B}" presName="spaceRect" presStyleCnt="0"/>
      <dgm:spPr/>
    </dgm:pt>
    <dgm:pt modelId="{F070A852-D286-4499-97C1-7DB60A58BAD9}" type="pres">
      <dgm:prSet presAssocID="{92F79533-F542-43B6-AD55-40049B6075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444E704-EF14-4BF2-BFBD-D86FC58D72A4}" srcId="{92600A6D-79D9-4533-8066-DC387682A2F2}" destId="{92F79533-F542-43B6-AD55-40049B60755B}" srcOrd="3" destOrd="0" parTransId="{1F43FE66-E4C0-4F9E-8FB3-03EAF71749EF}" sibTransId="{5F93057D-81CC-42FA-BE96-0340F56F0A65}"/>
    <dgm:cxn modelId="{49DD1805-4B9E-435D-8731-F46E19463161}" type="presOf" srcId="{92F79533-F542-43B6-AD55-40049B60755B}" destId="{F070A852-D286-4499-97C1-7DB60A58BAD9}" srcOrd="0" destOrd="0" presId="urn:microsoft.com/office/officeart/2018/2/layout/IconVerticalSolidList"/>
    <dgm:cxn modelId="{87963207-788B-443C-A332-20F1B32BE727}" type="presOf" srcId="{92600A6D-79D9-4533-8066-DC387682A2F2}" destId="{6E806F28-495A-4686-9CAB-806814AE61B6}" srcOrd="0" destOrd="0" presId="urn:microsoft.com/office/officeart/2018/2/layout/IconVerticalSolidList"/>
    <dgm:cxn modelId="{A03C5F40-F4BF-4237-B61C-9C0E3E96F953}" srcId="{92600A6D-79D9-4533-8066-DC387682A2F2}" destId="{A3CB1854-5374-4621-84D9-1D394B7FB3C0}" srcOrd="0" destOrd="0" parTransId="{8C6AAAE3-00A5-4C5C-B5E3-D84D5A433725}" sibTransId="{42089C2E-5A57-45F6-99FA-52EDBFA058C3}"/>
    <dgm:cxn modelId="{D7C2D840-D191-4782-BADA-3D4963A88932}" type="presOf" srcId="{A3CB1854-5374-4621-84D9-1D394B7FB3C0}" destId="{8521281F-054F-4B46-89FC-4A7DADF91F3E}" srcOrd="0" destOrd="0" presId="urn:microsoft.com/office/officeart/2018/2/layout/IconVerticalSolidList"/>
    <dgm:cxn modelId="{C4AA4943-F191-4A17-B3FF-E036538D4DA6}" srcId="{92600A6D-79D9-4533-8066-DC387682A2F2}" destId="{74751F20-0FDB-4DD1-BED9-9B9EA0601ED1}" srcOrd="2" destOrd="0" parTransId="{7042C580-2157-4111-ACB4-3DD77057BD2E}" sibTransId="{090CA9A4-3AA9-4D20-8AAD-C09DA99D1E00}"/>
    <dgm:cxn modelId="{AB03E253-711A-4422-9E21-C95A6464AB4F}" type="presOf" srcId="{74751F20-0FDB-4DD1-BED9-9B9EA0601ED1}" destId="{07823E15-99B4-468D-9C5B-EA73DA6A12EA}" srcOrd="0" destOrd="0" presId="urn:microsoft.com/office/officeart/2018/2/layout/IconVerticalSolidList"/>
    <dgm:cxn modelId="{829C82BD-D7C4-460A-99BC-9567F1CE538B}" srcId="{92600A6D-79D9-4533-8066-DC387682A2F2}" destId="{E00E2601-ADC1-498D-8B68-2C894EFC7851}" srcOrd="1" destOrd="0" parTransId="{7799D4C9-81CF-4C51-B29D-F41B0BE6B4D1}" sibTransId="{9F8739D2-DFB9-4F00-979F-47123AF53948}"/>
    <dgm:cxn modelId="{265F3DC7-32D6-4FAC-9119-7155C8F24B47}" type="presOf" srcId="{E00E2601-ADC1-498D-8B68-2C894EFC7851}" destId="{5D982F68-FC89-4BBD-8190-46427238984F}" srcOrd="0" destOrd="0" presId="urn:microsoft.com/office/officeart/2018/2/layout/IconVerticalSolidList"/>
    <dgm:cxn modelId="{84801F1E-A906-46D2-9814-FCA1DBFB7A37}" type="presParOf" srcId="{6E806F28-495A-4686-9CAB-806814AE61B6}" destId="{A9B99CAD-8A83-4B86-9E39-037C28388FC1}" srcOrd="0" destOrd="0" presId="urn:microsoft.com/office/officeart/2018/2/layout/IconVerticalSolidList"/>
    <dgm:cxn modelId="{D1E82A39-55A0-4A5C-9010-4E30BC4BB0F9}" type="presParOf" srcId="{A9B99CAD-8A83-4B86-9E39-037C28388FC1}" destId="{83777475-94F8-4F6C-A852-2014FE8F0D30}" srcOrd="0" destOrd="0" presId="urn:microsoft.com/office/officeart/2018/2/layout/IconVerticalSolidList"/>
    <dgm:cxn modelId="{E7859270-441A-4043-B503-F802DAB5595A}" type="presParOf" srcId="{A9B99CAD-8A83-4B86-9E39-037C28388FC1}" destId="{DEF02693-FBDA-47E7-8DB1-F4CD5EB305DC}" srcOrd="1" destOrd="0" presId="urn:microsoft.com/office/officeart/2018/2/layout/IconVerticalSolidList"/>
    <dgm:cxn modelId="{74FEF15A-B849-4E1A-90BE-20A705F79A34}" type="presParOf" srcId="{A9B99CAD-8A83-4B86-9E39-037C28388FC1}" destId="{35B1F0B3-F045-4340-AFD2-0DAFA92DC766}" srcOrd="2" destOrd="0" presId="urn:microsoft.com/office/officeart/2018/2/layout/IconVerticalSolidList"/>
    <dgm:cxn modelId="{E0EB0209-02FA-4C86-8F5B-0F9CF5EAD2F7}" type="presParOf" srcId="{A9B99CAD-8A83-4B86-9E39-037C28388FC1}" destId="{8521281F-054F-4B46-89FC-4A7DADF91F3E}" srcOrd="3" destOrd="0" presId="urn:microsoft.com/office/officeart/2018/2/layout/IconVerticalSolidList"/>
    <dgm:cxn modelId="{827463FC-13CE-45EC-9913-F1AE2D7F8429}" type="presParOf" srcId="{6E806F28-495A-4686-9CAB-806814AE61B6}" destId="{9039CF45-FC40-4E84-AEFE-72E6F6160A0D}" srcOrd="1" destOrd="0" presId="urn:microsoft.com/office/officeart/2018/2/layout/IconVerticalSolidList"/>
    <dgm:cxn modelId="{DFB08A92-8B07-4B1C-9511-C6BBB428D77D}" type="presParOf" srcId="{6E806F28-495A-4686-9CAB-806814AE61B6}" destId="{3D12066C-EDB2-4809-A2EF-D426EEDCBF85}" srcOrd="2" destOrd="0" presId="urn:microsoft.com/office/officeart/2018/2/layout/IconVerticalSolidList"/>
    <dgm:cxn modelId="{A7278251-0CF1-49F3-8D0C-B70132B795BE}" type="presParOf" srcId="{3D12066C-EDB2-4809-A2EF-D426EEDCBF85}" destId="{BC07A9AE-84F0-4CF2-85F2-8529D0A29C06}" srcOrd="0" destOrd="0" presId="urn:microsoft.com/office/officeart/2018/2/layout/IconVerticalSolidList"/>
    <dgm:cxn modelId="{BBB58575-BFF0-40CD-A34D-BA2BD6E46EC0}" type="presParOf" srcId="{3D12066C-EDB2-4809-A2EF-D426EEDCBF85}" destId="{16035387-E888-4BB9-B317-EAA57D287490}" srcOrd="1" destOrd="0" presId="urn:microsoft.com/office/officeart/2018/2/layout/IconVerticalSolidList"/>
    <dgm:cxn modelId="{3F4C2D8B-BC67-42DD-88BB-C86474F4D54F}" type="presParOf" srcId="{3D12066C-EDB2-4809-A2EF-D426EEDCBF85}" destId="{157C128A-90A9-48B1-AA81-9A0057F7BEAB}" srcOrd="2" destOrd="0" presId="urn:microsoft.com/office/officeart/2018/2/layout/IconVerticalSolidList"/>
    <dgm:cxn modelId="{3BE09B1B-88D7-4A99-BC31-0B93A0A2459F}" type="presParOf" srcId="{3D12066C-EDB2-4809-A2EF-D426EEDCBF85}" destId="{5D982F68-FC89-4BBD-8190-46427238984F}" srcOrd="3" destOrd="0" presId="urn:microsoft.com/office/officeart/2018/2/layout/IconVerticalSolidList"/>
    <dgm:cxn modelId="{CE8F8604-563C-4EA0-A16B-947D31AE1696}" type="presParOf" srcId="{6E806F28-495A-4686-9CAB-806814AE61B6}" destId="{3C2B9D3A-4196-4C93-BB33-F8BF442559D9}" srcOrd="3" destOrd="0" presId="urn:microsoft.com/office/officeart/2018/2/layout/IconVerticalSolidList"/>
    <dgm:cxn modelId="{655BED22-52E6-4826-8DD9-5DFAFAB27EB1}" type="presParOf" srcId="{6E806F28-495A-4686-9CAB-806814AE61B6}" destId="{6A1E3F00-D44B-4E0A-B1B4-82834C0AD4B2}" srcOrd="4" destOrd="0" presId="urn:microsoft.com/office/officeart/2018/2/layout/IconVerticalSolidList"/>
    <dgm:cxn modelId="{3F9C2A9D-F810-4798-A13F-6B212F05E2A2}" type="presParOf" srcId="{6A1E3F00-D44B-4E0A-B1B4-82834C0AD4B2}" destId="{BFEE3F64-9E24-4177-82E9-BD0A7609AC61}" srcOrd="0" destOrd="0" presId="urn:microsoft.com/office/officeart/2018/2/layout/IconVerticalSolidList"/>
    <dgm:cxn modelId="{900A5D6D-74AB-4489-B06B-6965A8D3B04F}" type="presParOf" srcId="{6A1E3F00-D44B-4E0A-B1B4-82834C0AD4B2}" destId="{1F3D7F90-FF77-42C6-A908-6CF150123A49}" srcOrd="1" destOrd="0" presId="urn:microsoft.com/office/officeart/2018/2/layout/IconVerticalSolidList"/>
    <dgm:cxn modelId="{3EF05625-9BEB-47D7-B7AD-AE96FF8A1C63}" type="presParOf" srcId="{6A1E3F00-D44B-4E0A-B1B4-82834C0AD4B2}" destId="{6463BD76-6924-46D9-AC88-C2A188441CE2}" srcOrd="2" destOrd="0" presId="urn:microsoft.com/office/officeart/2018/2/layout/IconVerticalSolidList"/>
    <dgm:cxn modelId="{1225FA3F-CD9D-4219-86C6-A73CC3BE0515}" type="presParOf" srcId="{6A1E3F00-D44B-4E0A-B1B4-82834C0AD4B2}" destId="{07823E15-99B4-468D-9C5B-EA73DA6A12EA}" srcOrd="3" destOrd="0" presId="urn:microsoft.com/office/officeart/2018/2/layout/IconVerticalSolidList"/>
    <dgm:cxn modelId="{2F916CF7-2B0E-49D4-BC69-220462234D4A}" type="presParOf" srcId="{6E806F28-495A-4686-9CAB-806814AE61B6}" destId="{DD9221FE-B40E-44CA-9B6C-19096671EE28}" srcOrd="5" destOrd="0" presId="urn:microsoft.com/office/officeart/2018/2/layout/IconVerticalSolidList"/>
    <dgm:cxn modelId="{6AAC47D0-F944-4C6B-9B60-968E96F94146}" type="presParOf" srcId="{6E806F28-495A-4686-9CAB-806814AE61B6}" destId="{8138A179-90C6-4535-BF32-5F682335FC6F}" srcOrd="6" destOrd="0" presId="urn:microsoft.com/office/officeart/2018/2/layout/IconVerticalSolidList"/>
    <dgm:cxn modelId="{F749B951-217B-4091-9DE9-A05E85A75812}" type="presParOf" srcId="{8138A179-90C6-4535-BF32-5F682335FC6F}" destId="{F2D737EA-2270-426F-A9E1-54BE3E62EA6D}" srcOrd="0" destOrd="0" presId="urn:microsoft.com/office/officeart/2018/2/layout/IconVerticalSolidList"/>
    <dgm:cxn modelId="{CE8C293D-CCF0-4188-869D-DC957BD69A4D}" type="presParOf" srcId="{8138A179-90C6-4535-BF32-5F682335FC6F}" destId="{8FFD68C9-E906-4906-A3F7-9B64815CD679}" srcOrd="1" destOrd="0" presId="urn:microsoft.com/office/officeart/2018/2/layout/IconVerticalSolidList"/>
    <dgm:cxn modelId="{23C0813A-ABC0-41EE-9777-4C04266566C7}" type="presParOf" srcId="{8138A179-90C6-4535-BF32-5F682335FC6F}" destId="{1E24967B-D7AB-4996-BC3D-B5450A6D9B98}" srcOrd="2" destOrd="0" presId="urn:microsoft.com/office/officeart/2018/2/layout/IconVerticalSolidList"/>
    <dgm:cxn modelId="{415A8F20-F826-49F2-A126-02531BE031BB}" type="presParOf" srcId="{8138A179-90C6-4535-BF32-5F682335FC6F}" destId="{F070A852-D286-4499-97C1-7DB60A58BA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F59010-A874-4474-B366-094D5CE3905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D31EA3-C2BD-41EE-9069-F01FDD47AC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Video Indexer</a:t>
          </a:r>
        </a:p>
      </dgm:t>
    </dgm:pt>
    <dgm:pt modelId="{9EEDE143-9363-48B9-A607-B4477B43C51B}" type="parTrans" cxnId="{6DC139DE-2A46-44E5-B1E3-CDA7902A35E5}">
      <dgm:prSet/>
      <dgm:spPr/>
      <dgm:t>
        <a:bodyPr/>
        <a:lstStyle/>
        <a:p>
          <a:endParaRPr lang="en-US"/>
        </a:p>
      </dgm:t>
    </dgm:pt>
    <dgm:pt modelId="{9D49B50B-AB3C-4E2F-8AAB-78A2CEB1953A}" type="sibTrans" cxnId="{6DC139DE-2A46-44E5-B1E3-CDA7902A35E5}">
      <dgm:prSet/>
      <dgm:spPr/>
      <dgm:t>
        <a:bodyPr/>
        <a:lstStyle/>
        <a:p>
          <a:endParaRPr lang="en-US"/>
        </a:p>
      </dgm:t>
    </dgm:pt>
    <dgm:pt modelId="{17935FD1-52A7-4F44-AB64-3EB0D922A1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Bing Search</a:t>
          </a:r>
        </a:p>
      </dgm:t>
    </dgm:pt>
    <dgm:pt modelId="{58A16BE5-7B59-4B1E-9953-E4D5EB4CDDB9}" type="parTrans" cxnId="{6A7044A4-A658-4EDE-A787-B0E824B29E48}">
      <dgm:prSet/>
      <dgm:spPr/>
      <dgm:t>
        <a:bodyPr/>
        <a:lstStyle/>
        <a:p>
          <a:endParaRPr lang="en-US"/>
        </a:p>
      </dgm:t>
    </dgm:pt>
    <dgm:pt modelId="{F882D1A7-A66B-4022-A950-DD7D33299563}" type="sibTrans" cxnId="{6A7044A4-A658-4EDE-A787-B0E824B29E48}">
      <dgm:prSet/>
      <dgm:spPr/>
      <dgm:t>
        <a:bodyPr/>
        <a:lstStyle/>
        <a:p>
          <a:endParaRPr lang="en-US"/>
        </a:p>
      </dgm:t>
    </dgm:pt>
    <dgm:pt modelId="{89644E8E-63B7-490E-8716-F5956587CC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Text Analytics</a:t>
          </a:r>
        </a:p>
      </dgm:t>
    </dgm:pt>
    <dgm:pt modelId="{D301E8A6-E7D5-47ED-83A6-0A815998C5E2}" type="parTrans" cxnId="{2040BFFA-B405-43B2-B305-D2D821F78C2F}">
      <dgm:prSet/>
      <dgm:spPr/>
      <dgm:t>
        <a:bodyPr/>
        <a:lstStyle/>
        <a:p>
          <a:endParaRPr lang="en-US"/>
        </a:p>
      </dgm:t>
    </dgm:pt>
    <dgm:pt modelId="{960D1573-FADB-4EDD-B184-59B848A893EC}" type="sibTrans" cxnId="{2040BFFA-B405-43B2-B305-D2D821F78C2F}">
      <dgm:prSet/>
      <dgm:spPr/>
      <dgm:t>
        <a:bodyPr/>
        <a:lstStyle/>
        <a:p>
          <a:endParaRPr lang="en-US"/>
        </a:p>
      </dgm:t>
    </dgm:pt>
    <dgm:pt modelId="{5EDA0302-463B-4D31-A7F0-C6D180E7597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Q/A Maker</a:t>
          </a:r>
        </a:p>
      </dgm:t>
    </dgm:pt>
    <dgm:pt modelId="{C58293D2-1924-4794-A0FB-7137A0F7328A}" type="parTrans" cxnId="{19D15E4A-E162-40DD-BB97-C7BA72CE6F31}">
      <dgm:prSet/>
      <dgm:spPr/>
      <dgm:t>
        <a:bodyPr/>
        <a:lstStyle/>
        <a:p>
          <a:endParaRPr lang="en-US"/>
        </a:p>
      </dgm:t>
    </dgm:pt>
    <dgm:pt modelId="{0E2E78C9-B7DD-4055-B31F-BED3C9DE1843}" type="sibTrans" cxnId="{19D15E4A-E162-40DD-BB97-C7BA72CE6F31}">
      <dgm:prSet/>
      <dgm:spPr/>
      <dgm:t>
        <a:bodyPr/>
        <a:lstStyle/>
        <a:p>
          <a:endParaRPr lang="en-US"/>
        </a:p>
      </dgm:t>
    </dgm:pt>
    <dgm:pt modelId="{7F946589-FF32-4A5E-80B8-96927BAF3FDB}" type="pres">
      <dgm:prSet presAssocID="{93F59010-A874-4474-B366-094D5CE39056}" presName="root" presStyleCnt="0">
        <dgm:presLayoutVars>
          <dgm:dir/>
          <dgm:resizeHandles val="exact"/>
        </dgm:presLayoutVars>
      </dgm:prSet>
      <dgm:spPr/>
    </dgm:pt>
    <dgm:pt modelId="{E6638BB9-BB95-4A6B-ADB4-4F8E3E1FA15F}" type="pres">
      <dgm:prSet presAssocID="{79D31EA3-C2BD-41EE-9069-F01FDD47ACD9}" presName="compNode" presStyleCnt="0"/>
      <dgm:spPr/>
    </dgm:pt>
    <dgm:pt modelId="{92172F2B-483E-4386-9B3B-77000A9D2443}" type="pres">
      <dgm:prSet presAssocID="{79D31EA3-C2BD-41EE-9069-F01FDD47ACD9}" presName="iconBgRect" presStyleLbl="bgShp" presStyleIdx="0" presStyleCnt="4"/>
      <dgm:spPr/>
    </dgm:pt>
    <dgm:pt modelId="{BD8256E4-CE84-4050-8A9B-17DE90D06A8B}" type="pres">
      <dgm:prSet presAssocID="{79D31EA3-C2BD-41EE-9069-F01FDD47AC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F28133B-3A0B-4A1A-8ECF-CD792A5880D6}" type="pres">
      <dgm:prSet presAssocID="{79D31EA3-C2BD-41EE-9069-F01FDD47ACD9}" presName="spaceRect" presStyleCnt="0"/>
      <dgm:spPr/>
    </dgm:pt>
    <dgm:pt modelId="{2CF251CF-FA21-455B-8822-792B0BF57D34}" type="pres">
      <dgm:prSet presAssocID="{79D31EA3-C2BD-41EE-9069-F01FDD47ACD9}" presName="textRect" presStyleLbl="revTx" presStyleIdx="0" presStyleCnt="4">
        <dgm:presLayoutVars>
          <dgm:chMax val="1"/>
          <dgm:chPref val="1"/>
        </dgm:presLayoutVars>
      </dgm:prSet>
      <dgm:spPr/>
    </dgm:pt>
    <dgm:pt modelId="{2B1C0498-16D9-47F5-B6D2-AE814958FFF9}" type="pres">
      <dgm:prSet presAssocID="{9D49B50B-AB3C-4E2F-8AAB-78A2CEB1953A}" presName="sibTrans" presStyleCnt="0"/>
      <dgm:spPr/>
    </dgm:pt>
    <dgm:pt modelId="{3957EEFA-7638-41DD-9C51-34F4559A1508}" type="pres">
      <dgm:prSet presAssocID="{17935FD1-52A7-4F44-AB64-3EB0D922A18A}" presName="compNode" presStyleCnt="0"/>
      <dgm:spPr/>
    </dgm:pt>
    <dgm:pt modelId="{721CCF38-0067-4FD9-9206-4949DC910AF5}" type="pres">
      <dgm:prSet presAssocID="{17935FD1-52A7-4F44-AB64-3EB0D922A18A}" presName="iconBgRect" presStyleLbl="bgShp" presStyleIdx="1" presStyleCnt="4"/>
      <dgm:spPr/>
    </dgm:pt>
    <dgm:pt modelId="{5C07ABBB-8DA9-4E2B-B8AD-D401572CEE43}" type="pres">
      <dgm:prSet presAssocID="{17935FD1-52A7-4F44-AB64-3EB0D922A1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5C0B7A9-8B2B-44FC-9640-3A928FA22859}" type="pres">
      <dgm:prSet presAssocID="{17935FD1-52A7-4F44-AB64-3EB0D922A18A}" presName="spaceRect" presStyleCnt="0"/>
      <dgm:spPr/>
    </dgm:pt>
    <dgm:pt modelId="{102DE49F-6F80-49CC-A932-AC8E588A8E75}" type="pres">
      <dgm:prSet presAssocID="{17935FD1-52A7-4F44-AB64-3EB0D922A18A}" presName="textRect" presStyleLbl="revTx" presStyleIdx="1" presStyleCnt="4">
        <dgm:presLayoutVars>
          <dgm:chMax val="1"/>
          <dgm:chPref val="1"/>
        </dgm:presLayoutVars>
      </dgm:prSet>
      <dgm:spPr/>
    </dgm:pt>
    <dgm:pt modelId="{2009CF87-974E-4AFC-85F2-9171EBDFA35F}" type="pres">
      <dgm:prSet presAssocID="{F882D1A7-A66B-4022-A950-DD7D33299563}" presName="sibTrans" presStyleCnt="0"/>
      <dgm:spPr/>
    </dgm:pt>
    <dgm:pt modelId="{E051EE84-CD42-4C69-A3DD-8A2259422E77}" type="pres">
      <dgm:prSet presAssocID="{89644E8E-63B7-490E-8716-F5956587CC9E}" presName="compNode" presStyleCnt="0"/>
      <dgm:spPr/>
    </dgm:pt>
    <dgm:pt modelId="{8F507B61-323B-4A8B-8532-A79D02EF9BD3}" type="pres">
      <dgm:prSet presAssocID="{89644E8E-63B7-490E-8716-F5956587CC9E}" presName="iconBgRect" presStyleLbl="bgShp" presStyleIdx="2" presStyleCnt="4"/>
      <dgm:spPr/>
    </dgm:pt>
    <dgm:pt modelId="{8FD40581-9C81-4FD9-8B6F-50B22E0B6EA7}" type="pres">
      <dgm:prSet presAssocID="{89644E8E-63B7-490E-8716-F5956587CC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D7608AC-DB31-4902-B90D-6E2E1B954823}" type="pres">
      <dgm:prSet presAssocID="{89644E8E-63B7-490E-8716-F5956587CC9E}" presName="spaceRect" presStyleCnt="0"/>
      <dgm:spPr/>
    </dgm:pt>
    <dgm:pt modelId="{85433BEE-3B65-4A4A-A1B9-EDBD19101538}" type="pres">
      <dgm:prSet presAssocID="{89644E8E-63B7-490E-8716-F5956587CC9E}" presName="textRect" presStyleLbl="revTx" presStyleIdx="2" presStyleCnt="4">
        <dgm:presLayoutVars>
          <dgm:chMax val="1"/>
          <dgm:chPref val="1"/>
        </dgm:presLayoutVars>
      </dgm:prSet>
      <dgm:spPr/>
    </dgm:pt>
    <dgm:pt modelId="{D48EC0C2-7895-4A2D-9F57-274B01E3A613}" type="pres">
      <dgm:prSet presAssocID="{960D1573-FADB-4EDD-B184-59B848A893EC}" presName="sibTrans" presStyleCnt="0"/>
      <dgm:spPr/>
    </dgm:pt>
    <dgm:pt modelId="{F021955F-993D-424B-A4B3-8EEAEA5A3C66}" type="pres">
      <dgm:prSet presAssocID="{5EDA0302-463B-4D31-A7F0-C6D180E75972}" presName="compNode" presStyleCnt="0"/>
      <dgm:spPr/>
    </dgm:pt>
    <dgm:pt modelId="{042CCDCB-212A-491C-9692-F7F33BDACFE6}" type="pres">
      <dgm:prSet presAssocID="{5EDA0302-463B-4D31-A7F0-C6D180E75972}" presName="iconBgRect" presStyleLbl="bgShp" presStyleIdx="3" presStyleCnt="4"/>
      <dgm:spPr/>
    </dgm:pt>
    <dgm:pt modelId="{FD8C1DDD-5599-4E81-91D3-57F9B099DFDC}" type="pres">
      <dgm:prSet presAssocID="{5EDA0302-463B-4D31-A7F0-C6D180E759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80D1623D-FC8F-4A22-8846-5D4CDBE46854}" type="pres">
      <dgm:prSet presAssocID="{5EDA0302-463B-4D31-A7F0-C6D180E75972}" presName="spaceRect" presStyleCnt="0"/>
      <dgm:spPr/>
    </dgm:pt>
    <dgm:pt modelId="{6D74DAD7-63CD-41AE-BA01-9F5F29D21675}" type="pres">
      <dgm:prSet presAssocID="{5EDA0302-463B-4D31-A7F0-C6D180E7597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98C611-524C-442E-BE2C-D8848B5C9C2C}" type="presOf" srcId="{89644E8E-63B7-490E-8716-F5956587CC9E}" destId="{85433BEE-3B65-4A4A-A1B9-EDBD19101538}" srcOrd="0" destOrd="0" presId="urn:microsoft.com/office/officeart/2018/5/layout/IconCircleLabelList"/>
    <dgm:cxn modelId="{19D15E4A-E162-40DD-BB97-C7BA72CE6F31}" srcId="{93F59010-A874-4474-B366-094D5CE39056}" destId="{5EDA0302-463B-4D31-A7F0-C6D180E75972}" srcOrd="3" destOrd="0" parTransId="{C58293D2-1924-4794-A0FB-7137A0F7328A}" sibTransId="{0E2E78C9-B7DD-4055-B31F-BED3C9DE1843}"/>
    <dgm:cxn modelId="{CBEE714A-CC8C-43A8-A988-194A8B583331}" type="presOf" srcId="{5EDA0302-463B-4D31-A7F0-C6D180E75972}" destId="{6D74DAD7-63CD-41AE-BA01-9F5F29D21675}" srcOrd="0" destOrd="0" presId="urn:microsoft.com/office/officeart/2018/5/layout/IconCircleLabelList"/>
    <dgm:cxn modelId="{DCBF4B58-D9B7-42C9-888C-BE032B0DCC1A}" type="presOf" srcId="{17935FD1-52A7-4F44-AB64-3EB0D922A18A}" destId="{102DE49F-6F80-49CC-A932-AC8E588A8E75}" srcOrd="0" destOrd="0" presId="urn:microsoft.com/office/officeart/2018/5/layout/IconCircleLabelList"/>
    <dgm:cxn modelId="{021C677B-C17E-4D75-B8A2-0980E0360537}" type="presOf" srcId="{79D31EA3-C2BD-41EE-9069-F01FDD47ACD9}" destId="{2CF251CF-FA21-455B-8822-792B0BF57D34}" srcOrd="0" destOrd="0" presId="urn:microsoft.com/office/officeart/2018/5/layout/IconCircleLabelList"/>
    <dgm:cxn modelId="{6A7044A4-A658-4EDE-A787-B0E824B29E48}" srcId="{93F59010-A874-4474-B366-094D5CE39056}" destId="{17935FD1-52A7-4F44-AB64-3EB0D922A18A}" srcOrd="1" destOrd="0" parTransId="{58A16BE5-7B59-4B1E-9953-E4D5EB4CDDB9}" sibTransId="{F882D1A7-A66B-4022-A950-DD7D33299563}"/>
    <dgm:cxn modelId="{6DC139DE-2A46-44E5-B1E3-CDA7902A35E5}" srcId="{93F59010-A874-4474-B366-094D5CE39056}" destId="{79D31EA3-C2BD-41EE-9069-F01FDD47ACD9}" srcOrd="0" destOrd="0" parTransId="{9EEDE143-9363-48B9-A607-B4477B43C51B}" sibTransId="{9D49B50B-AB3C-4E2F-8AAB-78A2CEB1953A}"/>
    <dgm:cxn modelId="{4011C6E7-9DFA-4459-A6ED-AB9E56F99F90}" type="presOf" srcId="{93F59010-A874-4474-B366-094D5CE39056}" destId="{7F946589-FF32-4A5E-80B8-96927BAF3FDB}" srcOrd="0" destOrd="0" presId="urn:microsoft.com/office/officeart/2018/5/layout/IconCircleLabelList"/>
    <dgm:cxn modelId="{2040BFFA-B405-43B2-B305-D2D821F78C2F}" srcId="{93F59010-A874-4474-B366-094D5CE39056}" destId="{89644E8E-63B7-490E-8716-F5956587CC9E}" srcOrd="2" destOrd="0" parTransId="{D301E8A6-E7D5-47ED-83A6-0A815998C5E2}" sibTransId="{960D1573-FADB-4EDD-B184-59B848A893EC}"/>
    <dgm:cxn modelId="{5B9C8102-24EF-4A82-B73B-2606B66ED380}" type="presParOf" srcId="{7F946589-FF32-4A5E-80B8-96927BAF3FDB}" destId="{E6638BB9-BB95-4A6B-ADB4-4F8E3E1FA15F}" srcOrd="0" destOrd="0" presId="urn:microsoft.com/office/officeart/2018/5/layout/IconCircleLabelList"/>
    <dgm:cxn modelId="{9EAC0510-4E7F-4507-A339-E9A5918C2A33}" type="presParOf" srcId="{E6638BB9-BB95-4A6B-ADB4-4F8E3E1FA15F}" destId="{92172F2B-483E-4386-9B3B-77000A9D2443}" srcOrd="0" destOrd="0" presId="urn:microsoft.com/office/officeart/2018/5/layout/IconCircleLabelList"/>
    <dgm:cxn modelId="{8498FB74-D118-451E-8600-6FD333D4BC13}" type="presParOf" srcId="{E6638BB9-BB95-4A6B-ADB4-4F8E3E1FA15F}" destId="{BD8256E4-CE84-4050-8A9B-17DE90D06A8B}" srcOrd="1" destOrd="0" presId="urn:microsoft.com/office/officeart/2018/5/layout/IconCircleLabelList"/>
    <dgm:cxn modelId="{B64F1382-CDF0-47BC-BB74-DCCBC2B271EF}" type="presParOf" srcId="{E6638BB9-BB95-4A6B-ADB4-4F8E3E1FA15F}" destId="{EF28133B-3A0B-4A1A-8ECF-CD792A5880D6}" srcOrd="2" destOrd="0" presId="urn:microsoft.com/office/officeart/2018/5/layout/IconCircleLabelList"/>
    <dgm:cxn modelId="{ED0D3CD2-A819-4E30-8F68-74CDA087F948}" type="presParOf" srcId="{E6638BB9-BB95-4A6B-ADB4-4F8E3E1FA15F}" destId="{2CF251CF-FA21-455B-8822-792B0BF57D34}" srcOrd="3" destOrd="0" presId="urn:microsoft.com/office/officeart/2018/5/layout/IconCircleLabelList"/>
    <dgm:cxn modelId="{C7E32704-9C5D-425A-8E9A-5E98744BE182}" type="presParOf" srcId="{7F946589-FF32-4A5E-80B8-96927BAF3FDB}" destId="{2B1C0498-16D9-47F5-B6D2-AE814958FFF9}" srcOrd="1" destOrd="0" presId="urn:microsoft.com/office/officeart/2018/5/layout/IconCircleLabelList"/>
    <dgm:cxn modelId="{021CFC26-659F-405B-8422-D30A360A1FB4}" type="presParOf" srcId="{7F946589-FF32-4A5E-80B8-96927BAF3FDB}" destId="{3957EEFA-7638-41DD-9C51-34F4559A1508}" srcOrd="2" destOrd="0" presId="urn:microsoft.com/office/officeart/2018/5/layout/IconCircleLabelList"/>
    <dgm:cxn modelId="{4A189EC2-23D5-4897-A79A-26D7A9BD07DC}" type="presParOf" srcId="{3957EEFA-7638-41DD-9C51-34F4559A1508}" destId="{721CCF38-0067-4FD9-9206-4949DC910AF5}" srcOrd="0" destOrd="0" presId="urn:microsoft.com/office/officeart/2018/5/layout/IconCircleLabelList"/>
    <dgm:cxn modelId="{8E226AC8-3E5E-4054-A43A-F55349C2E0B7}" type="presParOf" srcId="{3957EEFA-7638-41DD-9C51-34F4559A1508}" destId="{5C07ABBB-8DA9-4E2B-B8AD-D401572CEE43}" srcOrd="1" destOrd="0" presId="urn:microsoft.com/office/officeart/2018/5/layout/IconCircleLabelList"/>
    <dgm:cxn modelId="{FF5D44C1-ACE3-418B-909E-250E928B6F48}" type="presParOf" srcId="{3957EEFA-7638-41DD-9C51-34F4559A1508}" destId="{65C0B7A9-8B2B-44FC-9640-3A928FA22859}" srcOrd="2" destOrd="0" presId="urn:microsoft.com/office/officeart/2018/5/layout/IconCircleLabelList"/>
    <dgm:cxn modelId="{FC8E796B-E51A-42AC-BCD0-A92D14773481}" type="presParOf" srcId="{3957EEFA-7638-41DD-9C51-34F4559A1508}" destId="{102DE49F-6F80-49CC-A932-AC8E588A8E75}" srcOrd="3" destOrd="0" presId="urn:microsoft.com/office/officeart/2018/5/layout/IconCircleLabelList"/>
    <dgm:cxn modelId="{242CCF8D-B082-4461-BA14-45BFB7984867}" type="presParOf" srcId="{7F946589-FF32-4A5E-80B8-96927BAF3FDB}" destId="{2009CF87-974E-4AFC-85F2-9171EBDFA35F}" srcOrd="3" destOrd="0" presId="urn:microsoft.com/office/officeart/2018/5/layout/IconCircleLabelList"/>
    <dgm:cxn modelId="{88BD8ECC-5494-4D72-B1D4-CDD9B734BA37}" type="presParOf" srcId="{7F946589-FF32-4A5E-80B8-96927BAF3FDB}" destId="{E051EE84-CD42-4C69-A3DD-8A2259422E77}" srcOrd="4" destOrd="0" presId="urn:microsoft.com/office/officeart/2018/5/layout/IconCircleLabelList"/>
    <dgm:cxn modelId="{E83D418F-7166-4E75-B8D7-901E388C1638}" type="presParOf" srcId="{E051EE84-CD42-4C69-A3DD-8A2259422E77}" destId="{8F507B61-323B-4A8B-8532-A79D02EF9BD3}" srcOrd="0" destOrd="0" presId="urn:microsoft.com/office/officeart/2018/5/layout/IconCircleLabelList"/>
    <dgm:cxn modelId="{34BBC131-25CF-46D3-9751-BEF1A31FE593}" type="presParOf" srcId="{E051EE84-CD42-4C69-A3DD-8A2259422E77}" destId="{8FD40581-9C81-4FD9-8B6F-50B22E0B6EA7}" srcOrd="1" destOrd="0" presId="urn:microsoft.com/office/officeart/2018/5/layout/IconCircleLabelList"/>
    <dgm:cxn modelId="{40047430-6708-4A9E-A295-5F1BBBBBB028}" type="presParOf" srcId="{E051EE84-CD42-4C69-A3DD-8A2259422E77}" destId="{FD7608AC-DB31-4902-B90D-6E2E1B954823}" srcOrd="2" destOrd="0" presId="urn:microsoft.com/office/officeart/2018/5/layout/IconCircleLabelList"/>
    <dgm:cxn modelId="{A1FF4EF9-00AC-4311-8FE0-40CF535B7F56}" type="presParOf" srcId="{E051EE84-CD42-4C69-A3DD-8A2259422E77}" destId="{85433BEE-3B65-4A4A-A1B9-EDBD19101538}" srcOrd="3" destOrd="0" presId="urn:microsoft.com/office/officeart/2018/5/layout/IconCircleLabelList"/>
    <dgm:cxn modelId="{E5446CAA-418D-46BB-ADD8-6369C4A3F97F}" type="presParOf" srcId="{7F946589-FF32-4A5E-80B8-96927BAF3FDB}" destId="{D48EC0C2-7895-4A2D-9F57-274B01E3A613}" srcOrd="5" destOrd="0" presId="urn:microsoft.com/office/officeart/2018/5/layout/IconCircleLabelList"/>
    <dgm:cxn modelId="{C521198A-0349-4185-9269-C6A45669D395}" type="presParOf" srcId="{7F946589-FF32-4A5E-80B8-96927BAF3FDB}" destId="{F021955F-993D-424B-A4B3-8EEAEA5A3C66}" srcOrd="6" destOrd="0" presId="urn:microsoft.com/office/officeart/2018/5/layout/IconCircleLabelList"/>
    <dgm:cxn modelId="{5A92D979-29EB-4D86-9B40-0E0C9B31A436}" type="presParOf" srcId="{F021955F-993D-424B-A4B3-8EEAEA5A3C66}" destId="{042CCDCB-212A-491C-9692-F7F33BDACFE6}" srcOrd="0" destOrd="0" presId="urn:microsoft.com/office/officeart/2018/5/layout/IconCircleLabelList"/>
    <dgm:cxn modelId="{B9E4E5B4-D201-461C-A5CD-6EA74CB86FFB}" type="presParOf" srcId="{F021955F-993D-424B-A4B3-8EEAEA5A3C66}" destId="{FD8C1DDD-5599-4E81-91D3-57F9B099DFDC}" srcOrd="1" destOrd="0" presId="urn:microsoft.com/office/officeart/2018/5/layout/IconCircleLabelList"/>
    <dgm:cxn modelId="{712F0E27-14B7-4AB8-A019-16D40153452F}" type="presParOf" srcId="{F021955F-993D-424B-A4B3-8EEAEA5A3C66}" destId="{80D1623D-FC8F-4A22-8846-5D4CDBE46854}" srcOrd="2" destOrd="0" presId="urn:microsoft.com/office/officeart/2018/5/layout/IconCircleLabelList"/>
    <dgm:cxn modelId="{D45CE7FE-AE8C-4564-90E3-5A27D611F88C}" type="presParOf" srcId="{F021955F-993D-424B-A4B3-8EEAEA5A3C66}" destId="{6D74DAD7-63CD-41AE-BA01-9F5F29D216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569176-F69C-48E4-91ED-FAAD75344E7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B7F8A17-8808-44C0-819E-E163F20161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+mn-lt"/>
            </a:rPr>
            <a:t>Build knowledge base for Q/A bot</a:t>
          </a:r>
        </a:p>
      </dgm:t>
    </dgm:pt>
    <dgm:pt modelId="{4D59A1C1-62EB-4DD8-AC26-1CC912F81C58}" type="parTrans" cxnId="{EC814C5E-C755-49EC-A066-7D065B39202F}">
      <dgm:prSet/>
      <dgm:spPr/>
      <dgm:t>
        <a:bodyPr/>
        <a:lstStyle/>
        <a:p>
          <a:endParaRPr lang="en-US"/>
        </a:p>
      </dgm:t>
    </dgm:pt>
    <dgm:pt modelId="{23A7D5B2-A5DA-419A-B71C-ED3EE76E4D76}" type="sibTrans" cxnId="{EC814C5E-C755-49EC-A066-7D065B39202F}">
      <dgm:prSet/>
      <dgm:spPr/>
      <dgm:t>
        <a:bodyPr/>
        <a:lstStyle/>
        <a:p>
          <a:endParaRPr lang="en-US"/>
        </a:p>
      </dgm:t>
    </dgm:pt>
    <dgm:pt modelId="{6355D956-363A-41AE-B43E-F5631C335F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+mn-lt"/>
            </a:rPr>
            <a:t>Add note taking feature</a:t>
          </a:r>
        </a:p>
      </dgm:t>
    </dgm:pt>
    <dgm:pt modelId="{CD81B1F7-404A-4720-AA87-49F84B13D59D}" type="parTrans" cxnId="{74713DEB-FCBA-4589-AE99-91CCD3D2F207}">
      <dgm:prSet/>
      <dgm:spPr/>
      <dgm:t>
        <a:bodyPr/>
        <a:lstStyle/>
        <a:p>
          <a:endParaRPr lang="en-US"/>
        </a:p>
      </dgm:t>
    </dgm:pt>
    <dgm:pt modelId="{9DF16EA7-569E-48EE-B46C-272E6D078BA3}" type="sibTrans" cxnId="{74713DEB-FCBA-4589-AE99-91CCD3D2F207}">
      <dgm:prSet/>
      <dgm:spPr/>
      <dgm:t>
        <a:bodyPr/>
        <a:lstStyle/>
        <a:p>
          <a:endParaRPr lang="en-US"/>
        </a:p>
      </dgm:t>
    </dgm:pt>
    <dgm:pt modelId="{3313784B-7FC7-41E3-A5BD-E322D1112E1B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+mn-lt"/>
            </a:rPr>
            <a:t>Have different tabs for different courses</a:t>
          </a:r>
        </a:p>
      </dgm:t>
    </dgm:pt>
    <dgm:pt modelId="{44AD479F-EBAC-4CC3-8890-EDD9D257E7BC}" type="parTrans" cxnId="{CBB0DC34-4E6E-4E21-8C69-5F9DF3E97E69}">
      <dgm:prSet/>
      <dgm:spPr/>
      <dgm:t>
        <a:bodyPr/>
        <a:lstStyle/>
        <a:p>
          <a:endParaRPr lang="en-US"/>
        </a:p>
      </dgm:t>
    </dgm:pt>
    <dgm:pt modelId="{BF5A7FAD-9DDC-4178-BBDF-00E92B3C7D34}" type="sibTrans" cxnId="{CBB0DC34-4E6E-4E21-8C69-5F9DF3E97E69}">
      <dgm:prSet/>
      <dgm:spPr/>
      <dgm:t>
        <a:bodyPr/>
        <a:lstStyle/>
        <a:p>
          <a:endParaRPr lang="en-US"/>
        </a:p>
      </dgm:t>
    </dgm:pt>
    <dgm:pt modelId="{800AF1B0-CF66-4BC2-8718-36CD11DF430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+mn-lt"/>
            </a:rPr>
            <a:t>Immersive reader</a:t>
          </a:r>
        </a:p>
      </dgm:t>
    </dgm:pt>
    <dgm:pt modelId="{F29C56CD-57F7-459C-A87E-C9FD1138BA38}" type="parTrans" cxnId="{1F03DC5E-50D1-4C58-B5F8-61419F12359A}">
      <dgm:prSet/>
      <dgm:spPr/>
    </dgm:pt>
    <dgm:pt modelId="{C5F6B378-2DDA-4C61-B82B-D4EA3EBA67C2}" type="sibTrans" cxnId="{1F03DC5E-50D1-4C58-B5F8-61419F12359A}">
      <dgm:prSet/>
      <dgm:spPr/>
    </dgm:pt>
    <dgm:pt modelId="{5FD1EDA6-BCD9-4B9B-AF6F-BFBFE5D135C0}" type="pres">
      <dgm:prSet presAssocID="{EE569176-F69C-48E4-91ED-FAAD75344E7E}" presName="root" presStyleCnt="0">
        <dgm:presLayoutVars>
          <dgm:dir/>
          <dgm:resizeHandles val="exact"/>
        </dgm:presLayoutVars>
      </dgm:prSet>
      <dgm:spPr/>
    </dgm:pt>
    <dgm:pt modelId="{4A8E33D6-E3BD-4996-8B67-B09A2ECE4ED5}" type="pres">
      <dgm:prSet presAssocID="{CB7F8A17-8808-44C0-819E-E163F2016186}" presName="compNode" presStyleCnt="0"/>
      <dgm:spPr/>
    </dgm:pt>
    <dgm:pt modelId="{BEF3103A-B573-426A-A97B-B9B96792476C}" type="pres">
      <dgm:prSet presAssocID="{CB7F8A17-8808-44C0-819E-E163F201618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96D3095-FA32-4647-999F-3577859CCE02}" type="pres">
      <dgm:prSet presAssocID="{CB7F8A17-8808-44C0-819E-E163F20161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3FB2F7E-0606-4F47-A23F-BB29C52814AC}" type="pres">
      <dgm:prSet presAssocID="{CB7F8A17-8808-44C0-819E-E163F2016186}" presName="spaceRect" presStyleCnt="0"/>
      <dgm:spPr/>
    </dgm:pt>
    <dgm:pt modelId="{A2ABCDF4-AFD3-4517-9D68-828D6BBE814C}" type="pres">
      <dgm:prSet presAssocID="{CB7F8A17-8808-44C0-819E-E163F2016186}" presName="textRect" presStyleLbl="revTx" presStyleIdx="0" presStyleCnt="4">
        <dgm:presLayoutVars>
          <dgm:chMax val="1"/>
          <dgm:chPref val="1"/>
        </dgm:presLayoutVars>
      </dgm:prSet>
      <dgm:spPr/>
    </dgm:pt>
    <dgm:pt modelId="{4C94F3B6-F7FA-4AF1-836C-058D2D640A56}" type="pres">
      <dgm:prSet presAssocID="{23A7D5B2-A5DA-419A-B71C-ED3EE76E4D76}" presName="sibTrans" presStyleCnt="0"/>
      <dgm:spPr/>
    </dgm:pt>
    <dgm:pt modelId="{4980DCDA-F875-4F46-A4EB-7357A796E770}" type="pres">
      <dgm:prSet presAssocID="{6355D956-363A-41AE-B43E-F5631C335FE7}" presName="compNode" presStyleCnt="0"/>
      <dgm:spPr/>
    </dgm:pt>
    <dgm:pt modelId="{96BB9740-54A7-4FAE-94EA-0D1EAD83F5FC}" type="pres">
      <dgm:prSet presAssocID="{6355D956-363A-41AE-B43E-F5631C335FE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B813FA9-AE81-427A-A13D-344CE89E8DFA}" type="pres">
      <dgm:prSet presAssocID="{6355D956-363A-41AE-B43E-F5631C335F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CF674508-4D94-405C-99AA-5C9E4A50BA69}" type="pres">
      <dgm:prSet presAssocID="{6355D956-363A-41AE-B43E-F5631C335FE7}" presName="spaceRect" presStyleCnt="0"/>
      <dgm:spPr/>
    </dgm:pt>
    <dgm:pt modelId="{88F25859-C2E5-4379-860B-02258D0C58D7}" type="pres">
      <dgm:prSet presAssocID="{6355D956-363A-41AE-B43E-F5631C335FE7}" presName="textRect" presStyleLbl="revTx" presStyleIdx="1" presStyleCnt="4">
        <dgm:presLayoutVars>
          <dgm:chMax val="1"/>
          <dgm:chPref val="1"/>
        </dgm:presLayoutVars>
      </dgm:prSet>
      <dgm:spPr/>
    </dgm:pt>
    <dgm:pt modelId="{8E683BA1-50B9-4D0B-9701-D11BF35DCC1C}" type="pres">
      <dgm:prSet presAssocID="{9DF16EA7-569E-48EE-B46C-272E6D078BA3}" presName="sibTrans" presStyleCnt="0"/>
      <dgm:spPr/>
    </dgm:pt>
    <dgm:pt modelId="{A3862C8A-71F3-43C6-B3D3-9238444F0A90}" type="pres">
      <dgm:prSet presAssocID="{3313784B-7FC7-41E3-A5BD-E322D1112E1B}" presName="compNode" presStyleCnt="0"/>
      <dgm:spPr/>
    </dgm:pt>
    <dgm:pt modelId="{4FEE5E85-189A-4618-B28A-D86431E5BBF9}" type="pres">
      <dgm:prSet presAssocID="{3313784B-7FC7-41E3-A5BD-E322D1112E1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AD7E612-ABF1-4071-95A7-AFFF9AF67908}" type="pres">
      <dgm:prSet presAssocID="{3313784B-7FC7-41E3-A5BD-E322D1112E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DDA5885-BBC7-4EEF-813E-7825602F76A6}" type="pres">
      <dgm:prSet presAssocID="{3313784B-7FC7-41E3-A5BD-E322D1112E1B}" presName="spaceRect" presStyleCnt="0"/>
      <dgm:spPr/>
    </dgm:pt>
    <dgm:pt modelId="{A4F22C53-07EF-4380-A0BD-6D9F5FADFBA5}" type="pres">
      <dgm:prSet presAssocID="{3313784B-7FC7-41E3-A5BD-E322D1112E1B}" presName="textRect" presStyleLbl="revTx" presStyleIdx="2" presStyleCnt="4">
        <dgm:presLayoutVars>
          <dgm:chMax val="1"/>
          <dgm:chPref val="1"/>
        </dgm:presLayoutVars>
      </dgm:prSet>
      <dgm:spPr/>
    </dgm:pt>
    <dgm:pt modelId="{C0EB1868-5411-48F7-89D2-DB6DE8DEA814}" type="pres">
      <dgm:prSet presAssocID="{BF5A7FAD-9DDC-4178-BBDF-00E92B3C7D34}" presName="sibTrans" presStyleCnt="0"/>
      <dgm:spPr/>
    </dgm:pt>
    <dgm:pt modelId="{646BF607-B5B3-46F6-BAB4-0F956FC98E89}" type="pres">
      <dgm:prSet presAssocID="{800AF1B0-CF66-4BC2-8718-36CD11DF430C}" presName="compNode" presStyleCnt="0"/>
      <dgm:spPr/>
    </dgm:pt>
    <dgm:pt modelId="{73A3524D-8ADC-4102-AC36-E08E16E11F2E}" type="pres">
      <dgm:prSet presAssocID="{800AF1B0-CF66-4BC2-8718-36CD11DF430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B8C6746-DB13-4C47-B6FD-0B259F7F91D0}" type="pres">
      <dgm:prSet presAssocID="{800AF1B0-CF66-4BC2-8718-36CD11DF43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5F48C687-F09F-4393-90D0-83E067EE5E35}" type="pres">
      <dgm:prSet presAssocID="{800AF1B0-CF66-4BC2-8718-36CD11DF430C}" presName="spaceRect" presStyleCnt="0"/>
      <dgm:spPr/>
    </dgm:pt>
    <dgm:pt modelId="{1F07FBF6-5DC0-42ED-B5AA-A3B142B09A10}" type="pres">
      <dgm:prSet presAssocID="{800AF1B0-CF66-4BC2-8718-36CD11DF43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590027-23E9-4BA5-8B6D-F9630B78A6FC}" type="presOf" srcId="{3313784B-7FC7-41E3-A5BD-E322D1112E1B}" destId="{A4F22C53-07EF-4380-A0BD-6D9F5FADFBA5}" srcOrd="0" destOrd="0" presId="urn:microsoft.com/office/officeart/2018/5/layout/IconLeafLabelList"/>
    <dgm:cxn modelId="{91DDCD29-A2EF-4481-B3AB-636279725D34}" type="presOf" srcId="{EE569176-F69C-48E4-91ED-FAAD75344E7E}" destId="{5FD1EDA6-BCD9-4B9B-AF6F-BFBFE5D135C0}" srcOrd="0" destOrd="0" presId="urn:microsoft.com/office/officeart/2018/5/layout/IconLeafLabelList"/>
    <dgm:cxn modelId="{CB1E0132-0180-4F18-8293-9DBDFB529E16}" type="presOf" srcId="{6355D956-363A-41AE-B43E-F5631C335FE7}" destId="{88F25859-C2E5-4379-860B-02258D0C58D7}" srcOrd="0" destOrd="0" presId="urn:microsoft.com/office/officeart/2018/5/layout/IconLeafLabelList"/>
    <dgm:cxn modelId="{CBB0DC34-4E6E-4E21-8C69-5F9DF3E97E69}" srcId="{EE569176-F69C-48E4-91ED-FAAD75344E7E}" destId="{3313784B-7FC7-41E3-A5BD-E322D1112E1B}" srcOrd="2" destOrd="0" parTransId="{44AD479F-EBAC-4CC3-8890-EDD9D257E7BC}" sibTransId="{BF5A7FAD-9DDC-4178-BBDF-00E92B3C7D34}"/>
    <dgm:cxn modelId="{EC814C5E-C755-49EC-A066-7D065B39202F}" srcId="{EE569176-F69C-48E4-91ED-FAAD75344E7E}" destId="{CB7F8A17-8808-44C0-819E-E163F2016186}" srcOrd="0" destOrd="0" parTransId="{4D59A1C1-62EB-4DD8-AC26-1CC912F81C58}" sibTransId="{23A7D5B2-A5DA-419A-B71C-ED3EE76E4D76}"/>
    <dgm:cxn modelId="{1F03DC5E-50D1-4C58-B5F8-61419F12359A}" srcId="{EE569176-F69C-48E4-91ED-FAAD75344E7E}" destId="{800AF1B0-CF66-4BC2-8718-36CD11DF430C}" srcOrd="3" destOrd="0" parTransId="{F29C56CD-57F7-459C-A87E-C9FD1138BA38}" sibTransId="{C5F6B378-2DDA-4C61-B82B-D4EA3EBA67C2}"/>
    <dgm:cxn modelId="{27D21795-AF3A-41E8-9C1F-F8AED73A8B82}" type="presOf" srcId="{CB7F8A17-8808-44C0-819E-E163F2016186}" destId="{A2ABCDF4-AFD3-4517-9D68-828D6BBE814C}" srcOrd="0" destOrd="0" presId="urn:microsoft.com/office/officeart/2018/5/layout/IconLeafLabelList"/>
    <dgm:cxn modelId="{5FBB52DE-599B-4A00-94B8-377C03E82A14}" type="presOf" srcId="{800AF1B0-CF66-4BC2-8718-36CD11DF430C}" destId="{1F07FBF6-5DC0-42ED-B5AA-A3B142B09A10}" srcOrd="0" destOrd="0" presId="urn:microsoft.com/office/officeart/2018/5/layout/IconLeafLabelList"/>
    <dgm:cxn modelId="{74713DEB-FCBA-4589-AE99-91CCD3D2F207}" srcId="{EE569176-F69C-48E4-91ED-FAAD75344E7E}" destId="{6355D956-363A-41AE-B43E-F5631C335FE7}" srcOrd="1" destOrd="0" parTransId="{CD81B1F7-404A-4720-AA87-49F84B13D59D}" sibTransId="{9DF16EA7-569E-48EE-B46C-272E6D078BA3}"/>
    <dgm:cxn modelId="{B47F397B-ECBF-409C-B318-17F980171031}" type="presParOf" srcId="{5FD1EDA6-BCD9-4B9B-AF6F-BFBFE5D135C0}" destId="{4A8E33D6-E3BD-4996-8B67-B09A2ECE4ED5}" srcOrd="0" destOrd="0" presId="urn:microsoft.com/office/officeart/2018/5/layout/IconLeafLabelList"/>
    <dgm:cxn modelId="{40D829C2-2F9F-4F02-B85F-1A3BED6D4C1C}" type="presParOf" srcId="{4A8E33D6-E3BD-4996-8B67-B09A2ECE4ED5}" destId="{BEF3103A-B573-426A-A97B-B9B96792476C}" srcOrd="0" destOrd="0" presId="urn:microsoft.com/office/officeart/2018/5/layout/IconLeafLabelList"/>
    <dgm:cxn modelId="{16216DBF-E52F-4FCD-9D70-5C4BBCE00986}" type="presParOf" srcId="{4A8E33D6-E3BD-4996-8B67-B09A2ECE4ED5}" destId="{F96D3095-FA32-4647-999F-3577859CCE02}" srcOrd="1" destOrd="0" presId="urn:microsoft.com/office/officeart/2018/5/layout/IconLeafLabelList"/>
    <dgm:cxn modelId="{40899A12-DDAD-4837-B493-CF0CC135AAF5}" type="presParOf" srcId="{4A8E33D6-E3BD-4996-8B67-B09A2ECE4ED5}" destId="{43FB2F7E-0606-4F47-A23F-BB29C52814AC}" srcOrd="2" destOrd="0" presId="urn:microsoft.com/office/officeart/2018/5/layout/IconLeafLabelList"/>
    <dgm:cxn modelId="{AC723855-459D-447D-98BC-BAFA738B5F8D}" type="presParOf" srcId="{4A8E33D6-E3BD-4996-8B67-B09A2ECE4ED5}" destId="{A2ABCDF4-AFD3-4517-9D68-828D6BBE814C}" srcOrd="3" destOrd="0" presId="urn:microsoft.com/office/officeart/2018/5/layout/IconLeafLabelList"/>
    <dgm:cxn modelId="{E1C4ECDE-28CA-456C-B067-FEF5A5B271E9}" type="presParOf" srcId="{5FD1EDA6-BCD9-4B9B-AF6F-BFBFE5D135C0}" destId="{4C94F3B6-F7FA-4AF1-836C-058D2D640A56}" srcOrd="1" destOrd="0" presId="urn:microsoft.com/office/officeart/2018/5/layout/IconLeafLabelList"/>
    <dgm:cxn modelId="{9EAF2CFA-45AC-4FB5-BC91-E7B048956062}" type="presParOf" srcId="{5FD1EDA6-BCD9-4B9B-AF6F-BFBFE5D135C0}" destId="{4980DCDA-F875-4F46-A4EB-7357A796E770}" srcOrd="2" destOrd="0" presId="urn:microsoft.com/office/officeart/2018/5/layout/IconLeafLabelList"/>
    <dgm:cxn modelId="{1DCE012E-A2C4-4CC6-BFBF-501CEC446492}" type="presParOf" srcId="{4980DCDA-F875-4F46-A4EB-7357A796E770}" destId="{96BB9740-54A7-4FAE-94EA-0D1EAD83F5FC}" srcOrd="0" destOrd="0" presId="urn:microsoft.com/office/officeart/2018/5/layout/IconLeafLabelList"/>
    <dgm:cxn modelId="{DF1416B4-980F-4993-88BE-B05367E77EA2}" type="presParOf" srcId="{4980DCDA-F875-4F46-A4EB-7357A796E770}" destId="{9B813FA9-AE81-427A-A13D-344CE89E8DFA}" srcOrd="1" destOrd="0" presId="urn:microsoft.com/office/officeart/2018/5/layout/IconLeafLabelList"/>
    <dgm:cxn modelId="{91BFB40D-D186-4F6F-A50C-015801EE4965}" type="presParOf" srcId="{4980DCDA-F875-4F46-A4EB-7357A796E770}" destId="{CF674508-4D94-405C-99AA-5C9E4A50BA69}" srcOrd="2" destOrd="0" presId="urn:microsoft.com/office/officeart/2018/5/layout/IconLeafLabelList"/>
    <dgm:cxn modelId="{4CAA3152-1BDC-4BC4-8411-136EEF3DE095}" type="presParOf" srcId="{4980DCDA-F875-4F46-A4EB-7357A796E770}" destId="{88F25859-C2E5-4379-860B-02258D0C58D7}" srcOrd="3" destOrd="0" presId="urn:microsoft.com/office/officeart/2018/5/layout/IconLeafLabelList"/>
    <dgm:cxn modelId="{EC6CD247-A386-48E0-8DC9-B78F5821C8AE}" type="presParOf" srcId="{5FD1EDA6-BCD9-4B9B-AF6F-BFBFE5D135C0}" destId="{8E683BA1-50B9-4D0B-9701-D11BF35DCC1C}" srcOrd="3" destOrd="0" presId="urn:microsoft.com/office/officeart/2018/5/layout/IconLeafLabelList"/>
    <dgm:cxn modelId="{BE4B9281-646C-4415-ABC2-3ED67E2B7218}" type="presParOf" srcId="{5FD1EDA6-BCD9-4B9B-AF6F-BFBFE5D135C0}" destId="{A3862C8A-71F3-43C6-B3D3-9238444F0A90}" srcOrd="4" destOrd="0" presId="urn:microsoft.com/office/officeart/2018/5/layout/IconLeafLabelList"/>
    <dgm:cxn modelId="{699A7D60-3047-4369-8302-9ADAEFA8403A}" type="presParOf" srcId="{A3862C8A-71F3-43C6-B3D3-9238444F0A90}" destId="{4FEE5E85-189A-4618-B28A-D86431E5BBF9}" srcOrd="0" destOrd="0" presId="urn:microsoft.com/office/officeart/2018/5/layout/IconLeafLabelList"/>
    <dgm:cxn modelId="{1FBE16FF-4566-4DA3-8420-3E796C70AD36}" type="presParOf" srcId="{A3862C8A-71F3-43C6-B3D3-9238444F0A90}" destId="{7AD7E612-ABF1-4071-95A7-AFFF9AF67908}" srcOrd="1" destOrd="0" presId="urn:microsoft.com/office/officeart/2018/5/layout/IconLeafLabelList"/>
    <dgm:cxn modelId="{1A45ED79-EBA8-4F39-9944-A8EEE621226D}" type="presParOf" srcId="{A3862C8A-71F3-43C6-B3D3-9238444F0A90}" destId="{8DDA5885-BBC7-4EEF-813E-7825602F76A6}" srcOrd="2" destOrd="0" presId="urn:microsoft.com/office/officeart/2018/5/layout/IconLeafLabelList"/>
    <dgm:cxn modelId="{462C49BE-6E67-4EAA-9DE5-F08029A067E9}" type="presParOf" srcId="{A3862C8A-71F3-43C6-B3D3-9238444F0A90}" destId="{A4F22C53-07EF-4380-A0BD-6D9F5FADFBA5}" srcOrd="3" destOrd="0" presId="urn:microsoft.com/office/officeart/2018/5/layout/IconLeafLabelList"/>
    <dgm:cxn modelId="{F2949F71-5A42-4DB1-9D1D-7299EA1117B4}" type="presParOf" srcId="{5FD1EDA6-BCD9-4B9B-AF6F-BFBFE5D135C0}" destId="{C0EB1868-5411-48F7-89D2-DB6DE8DEA814}" srcOrd="5" destOrd="0" presId="urn:microsoft.com/office/officeart/2018/5/layout/IconLeafLabelList"/>
    <dgm:cxn modelId="{CD6523AA-4A84-40D9-BE7B-80D1529B9C5B}" type="presParOf" srcId="{5FD1EDA6-BCD9-4B9B-AF6F-BFBFE5D135C0}" destId="{646BF607-B5B3-46F6-BAB4-0F956FC98E89}" srcOrd="6" destOrd="0" presId="urn:microsoft.com/office/officeart/2018/5/layout/IconLeafLabelList"/>
    <dgm:cxn modelId="{589AA302-AB9C-4CDB-B3B4-4C010B75B0C5}" type="presParOf" srcId="{646BF607-B5B3-46F6-BAB4-0F956FC98E89}" destId="{73A3524D-8ADC-4102-AC36-E08E16E11F2E}" srcOrd="0" destOrd="0" presId="urn:microsoft.com/office/officeart/2018/5/layout/IconLeafLabelList"/>
    <dgm:cxn modelId="{C951109D-D1A3-4048-A971-71C58BBC6168}" type="presParOf" srcId="{646BF607-B5B3-46F6-BAB4-0F956FC98E89}" destId="{EB8C6746-DB13-4C47-B6FD-0B259F7F91D0}" srcOrd="1" destOrd="0" presId="urn:microsoft.com/office/officeart/2018/5/layout/IconLeafLabelList"/>
    <dgm:cxn modelId="{1358FE46-83A2-4301-AD35-8B814025C76B}" type="presParOf" srcId="{646BF607-B5B3-46F6-BAB4-0F956FC98E89}" destId="{5F48C687-F09F-4393-90D0-83E067EE5E35}" srcOrd="2" destOrd="0" presId="urn:microsoft.com/office/officeart/2018/5/layout/IconLeafLabelList"/>
    <dgm:cxn modelId="{E1B3FB04-FE4B-40F2-8DF4-988E38C777C7}" type="presParOf" srcId="{646BF607-B5B3-46F6-BAB4-0F956FC98E89}" destId="{1F07FBF6-5DC0-42ED-B5AA-A3B142B09A1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71DAD-EF87-43DB-A641-D1E3665BCAFC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31001-7764-43B6-8383-FF62A73E331A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2CA8A-8143-417D-A5B7-4D2295280087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Video Lectures are Boring</a:t>
          </a:r>
        </a:p>
      </dsp:txBody>
      <dsp:txXfrm>
        <a:off x="1172126" y="1727046"/>
        <a:ext cx="2114937" cy="897246"/>
      </dsp:txXfrm>
    </dsp:sp>
    <dsp:sp modelId="{B907A63D-1818-45FE-932E-2D149A8B2E46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477F6-7E0D-4B75-AAF7-6FE24B2EC55A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52C7-1916-4C09-8034-F5A1EA75B2AC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Juggling between too many online resources</a:t>
          </a:r>
        </a:p>
      </dsp:txBody>
      <dsp:txXfrm>
        <a:off x="4745088" y="1727046"/>
        <a:ext cx="2114937" cy="897246"/>
      </dsp:txXfrm>
    </dsp:sp>
    <dsp:sp modelId="{62746688-9843-4930-B3C6-15475D49FCEE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F4EC4-9488-43F0-A02A-AC452357D6BE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81135-A1DD-457F-AF95-843E0AF359CB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Lack of Interaction</a:t>
          </a:r>
        </a:p>
      </dsp:txBody>
      <dsp:txXfrm>
        <a:off x="8318049" y="1727046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77475-94F8-4F6C-A852-2014FE8F0D30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02693-FBDA-47E7-8DB1-F4CD5EB305DC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1281F-054F-4B46-89FC-4A7DADF91F3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Learn Smarter with Azure Cognitive Services</a:t>
          </a:r>
        </a:p>
      </dsp:txBody>
      <dsp:txXfrm>
        <a:off x="1429899" y="2442"/>
        <a:ext cx="5083704" cy="1238008"/>
      </dsp:txXfrm>
    </dsp:sp>
    <dsp:sp modelId="{BC07A9AE-84F0-4CF2-85F2-8529D0A29C06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35387-E888-4BB9-B317-EAA57D28749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82F68-FC89-4BBD-8190-46427238984F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Teams Integration</a:t>
          </a:r>
        </a:p>
      </dsp:txBody>
      <dsp:txXfrm>
        <a:off x="1429899" y="1549953"/>
        <a:ext cx="5083704" cy="1238008"/>
      </dsp:txXfrm>
    </dsp:sp>
    <dsp:sp modelId="{BFEE3F64-9E24-4177-82E9-BD0A7609AC61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D7F90-FF77-42C6-A908-6CF150123A49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23E15-99B4-468D-9C5B-EA73DA6A12E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Interactive Learning</a:t>
          </a:r>
        </a:p>
      </dsp:txBody>
      <dsp:txXfrm>
        <a:off x="1429899" y="3097464"/>
        <a:ext cx="5083704" cy="1238008"/>
      </dsp:txXfrm>
    </dsp:sp>
    <dsp:sp modelId="{F2D737EA-2270-426F-A9E1-54BE3E62EA6D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D68C9-E906-4906-A3F7-9B64815CD679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0A852-D286-4499-97C1-7DB60A58BAD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 Insights</a:t>
          </a:r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72F2B-483E-4386-9B3B-77000A9D2443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256E4-CE84-4050-8A9B-17DE90D06A8B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251CF-FA21-455B-8822-792B0BF57D34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Video Indexer</a:t>
          </a:r>
        </a:p>
      </dsp:txBody>
      <dsp:txXfrm>
        <a:off x="658546" y="1924062"/>
        <a:ext cx="2389200" cy="720000"/>
      </dsp:txXfrm>
    </dsp:sp>
    <dsp:sp modelId="{721CCF38-0067-4FD9-9206-4949DC910AF5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7ABBB-8DA9-4E2B-B8AD-D401572CEE43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DE49F-6F80-49CC-A932-AC8E588A8E75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Bing Search</a:t>
          </a:r>
        </a:p>
      </dsp:txBody>
      <dsp:txXfrm>
        <a:off x="3465857" y="1924062"/>
        <a:ext cx="2389200" cy="720000"/>
      </dsp:txXfrm>
    </dsp:sp>
    <dsp:sp modelId="{8F507B61-323B-4A8B-8532-A79D02EF9BD3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40581-9C81-4FD9-8B6F-50B22E0B6EA7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33BEE-3B65-4A4A-A1B9-EDBD19101538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Text Analytics</a:t>
          </a:r>
        </a:p>
      </dsp:txBody>
      <dsp:txXfrm>
        <a:off x="658546" y="5152723"/>
        <a:ext cx="2389200" cy="720000"/>
      </dsp:txXfrm>
    </dsp:sp>
    <dsp:sp modelId="{042CCDCB-212A-491C-9692-F7F33BDACFE6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C1DDD-5599-4E81-91D3-57F9B099DFDC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4DAD7-63CD-41AE-BA01-9F5F29D21675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Q/A Maker</a:t>
          </a:r>
        </a:p>
      </dsp:txBody>
      <dsp:txXfrm>
        <a:off x="3465857" y="5152723"/>
        <a:ext cx="23892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3103A-B573-426A-A97B-B9B96792476C}">
      <dsp:nvSpPr>
        <dsp:cNvPr id="0" name=""/>
        <dsp:cNvSpPr/>
      </dsp:nvSpPr>
      <dsp:spPr>
        <a:xfrm>
          <a:off x="1153607" y="9679"/>
          <a:ext cx="1463137" cy="14631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D3095-FA32-4647-999F-3577859CCE02}">
      <dsp:nvSpPr>
        <dsp:cNvPr id="0" name=""/>
        <dsp:cNvSpPr/>
      </dsp:nvSpPr>
      <dsp:spPr>
        <a:xfrm>
          <a:off x="1465423" y="321495"/>
          <a:ext cx="839505" cy="8395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BCDF4-AFD3-4517-9D68-828D6BBE814C}">
      <dsp:nvSpPr>
        <dsp:cNvPr id="0" name=""/>
        <dsp:cNvSpPr/>
      </dsp:nvSpPr>
      <dsp:spPr>
        <a:xfrm>
          <a:off x="685882" y="1928548"/>
          <a:ext cx="2398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+mn-lt"/>
            </a:rPr>
            <a:t>Build knowledge base for Q/A bot</a:t>
          </a:r>
        </a:p>
      </dsp:txBody>
      <dsp:txXfrm>
        <a:off x="685882" y="1928548"/>
        <a:ext cx="2398586" cy="720000"/>
      </dsp:txXfrm>
    </dsp:sp>
    <dsp:sp modelId="{96BB9740-54A7-4FAE-94EA-0D1EAD83F5FC}">
      <dsp:nvSpPr>
        <dsp:cNvPr id="0" name=""/>
        <dsp:cNvSpPr/>
      </dsp:nvSpPr>
      <dsp:spPr>
        <a:xfrm>
          <a:off x="3971946" y="9679"/>
          <a:ext cx="1463137" cy="14631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13FA9-AE81-427A-A13D-344CE89E8DFA}">
      <dsp:nvSpPr>
        <dsp:cNvPr id="0" name=""/>
        <dsp:cNvSpPr/>
      </dsp:nvSpPr>
      <dsp:spPr>
        <a:xfrm>
          <a:off x="4283762" y="321495"/>
          <a:ext cx="839505" cy="8395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25859-C2E5-4379-860B-02258D0C58D7}">
      <dsp:nvSpPr>
        <dsp:cNvPr id="0" name=""/>
        <dsp:cNvSpPr/>
      </dsp:nvSpPr>
      <dsp:spPr>
        <a:xfrm>
          <a:off x="3504221" y="1928548"/>
          <a:ext cx="2398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+mn-lt"/>
            </a:rPr>
            <a:t>Add note taking feature</a:t>
          </a:r>
        </a:p>
      </dsp:txBody>
      <dsp:txXfrm>
        <a:off x="3504221" y="1928548"/>
        <a:ext cx="2398586" cy="720000"/>
      </dsp:txXfrm>
    </dsp:sp>
    <dsp:sp modelId="{4FEE5E85-189A-4618-B28A-D86431E5BBF9}">
      <dsp:nvSpPr>
        <dsp:cNvPr id="0" name=""/>
        <dsp:cNvSpPr/>
      </dsp:nvSpPr>
      <dsp:spPr>
        <a:xfrm>
          <a:off x="1153607" y="3248194"/>
          <a:ext cx="1463137" cy="14631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7E612-ABF1-4071-95A7-AFFF9AF67908}">
      <dsp:nvSpPr>
        <dsp:cNvPr id="0" name=""/>
        <dsp:cNvSpPr/>
      </dsp:nvSpPr>
      <dsp:spPr>
        <a:xfrm>
          <a:off x="1465423" y="3560011"/>
          <a:ext cx="839505" cy="8395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22C53-07EF-4380-A0BD-6D9F5FADFBA5}">
      <dsp:nvSpPr>
        <dsp:cNvPr id="0" name=""/>
        <dsp:cNvSpPr/>
      </dsp:nvSpPr>
      <dsp:spPr>
        <a:xfrm>
          <a:off x="685882" y="5167063"/>
          <a:ext cx="2398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+mn-lt"/>
            </a:rPr>
            <a:t>Have different tabs for different courses</a:t>
          </a:r>
        </a:p>
      </dsp:txBody>
      <dsp:txXfrm>
        <a:off x="685882" y="5167063"/>
        <a:ext cx="2398586" cy="720000"/>
      </dsp:txXfrm>
    </dsp:sp>
    <dsp:sp modelId="{73A3524D-8ADC-4102-AC36-E08E16E11F2E}">
      <dsp:nvSpPr>
        <dsp:cNvPr id="0" name=""/>
        <dsp:cNvSpPr/>
      </dsp:nvSpPr>
      <dsp:spPr>
        <a:xfrm>
          <a:off x="3971946" y="3248194"/>
          <a:ext cx="1463137" cy="146313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C6746-DB13-4C47-B6FD-0B259F7F91D0}">
      <dsp:nvSpPr>
        <dsp:cNvPr id="0" name=""/>
        <dsp:cNvSpPr/>
      </dsp:nvSpPr>
      <dsp:spPr>
        <a:xfrm>
          <a:off x="4283762" y="3560011"/>
          <a:ext cx="839505" cy="8395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7FBF6-5DC0-42ED-B5AA-A3B142B09A10}">
      <dsp:nvSpPr>
        <dsp:cNvPr id="0" name=""/>
        <dsp:cNvSpPr/>
      </dsp:nvSpPr>
      <dsp:spPr>
        <a:xfrm>
          <a:off x="3504221" y="5167063"/>
          <a:ext cx="239858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>
              <a:latin typeface="+mn-lt"/>
            </a:rPr>
            <a:t>Immersive reader</a:t>
          </a:r>
        </a:p>
      </dsp:txBody>
      <dsp:txXfrm>
        <a:off x="3504221" y="5167063"/>
        <a:ext cx="239858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15BD-7491-43CF-AE60-8F222C37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8FE51-0156-4BBD-925C-AB1F42945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A854-FD20-49F7-8D84-013AAF4E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DAD3-8977-4FA8-82C6-C0518E3B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1387-A739-4035-8387-04556031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4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F8B6-262D-403E-AD24-C40E2FD5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5B374-5BCE-418E-888F-632E955B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C7FDF-C602-4865-B927-ECA3947A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7BB9-DD23-4B81-97AB-EB9A3B82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3E1A3-1577-4A2A-B303-1D3682B9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4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517A2-1F63-4050-8E2B-B563917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F8F92-B0B5-4A41-B1DE-0D3A250B4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5924-2CE3-4CD2-A746-1FE29795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35D64-2C76-4737-85F1-6F349C58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7251-9662-4DE9-9CDB-1A4EE898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7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BDA7-2AEF-4EE2-99BA-1BAE8D38C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6346-AD64-442E-9D36-3E4B0DA7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BB21-F8A0-49EA-A5EF-375EDF59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2011C-7967-47C6-87E8-27B752BC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8CE10-AE5E-44DD-BCC5-27B1CC91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9897-E481-4A5D-93BE-D77A0EDA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1F368-6246-4DB6-8BDC-E13F86C9C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3BF0-D0E1-4AF3-9417-195E2ABA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BC44-36EC-479B-9BD6-E2CE55E8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0860-4572-4D97-BEB7-D740AD77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2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DB52-348D-46D8-9841-384712D9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2C16-A389-482E-B66A-07C8F1638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08FA8-1CD7-4879-BAE4-4CF170F5C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09F6F-8FDB-467B-A00F-7AD79CC1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7992C-FFDD-4F4D-8476-F0B5AF3A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244F-602A-4DBA-B392-FB00AFF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9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1722-14B1-49B6-9DC3-89967A75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7E98F-5526-4123-B33B-3BBEA9D1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ABF1B-0274-42A6-B2E4-061176AE5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21918-A5F4-45A7-9006-E7E2A7793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C49CB-6A8A-428E-A0F2-CD0023D5A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72FDA-A34F-4A75-A1B9-8FDE1556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FD5BE-34C2-4D70-B077-53DE44A5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A9F26-99E4-4AC1-B07E-37D4940E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3AD8-3B54-4087-AA2B-B199CF32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C5F01-B28C-4CC6-9919-141C69C1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DAF605-7DF6-43A6-9745-1DC82CB1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B908C-21B1-4BA7-AB71-CDC3549B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6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2CFF7-E056-4816-957A-93CDB0EE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C47F7-121D-422B-BB3D-B55C98FE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04FF7-F988-4D1D-B3F6-9BC01D8F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6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B996-97EC-4DD4-9C38-F84C9EFD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A564-2FC9-4A94-BC81-4D5386C7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AB6F5-7AAD-40EE-B1D1-800FBFD14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D2FBF-0C69-45FA-BD68-0F9CB159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4238D-6F0E-4DFC-8D4A-95D1D322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E3CC-F6CB-4B01-AB6E-3290503E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B3C7-7A69-48C9-9BDC-EF491736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427F0-522E-4506-A6D5-97D21B9F2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CCC54-A159-41C6-B243-C708DA3BF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D0BFF-4175-4799-84B0-B8284CCFD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EDB9D-DB2F-4F4E-9508-495EBE18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BB88B-3EE3-4DFE-A421-1E91077A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7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27A2D-9B98-43B5-97EE-3CDC6ED9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736A6-343B-46E0-BD85-FE62DEF29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7807E-07DF-43CB-ACEF-A03B59654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298A4-B7EF-49D4-8D46-7F8998AEA44D}" type="datetimeFigureOut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33EF-D517-443C-B245-EBDD695CF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4205-2332-4319-A111-A52A22CEA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DEE6-1261-4FD6-B4FF-44DD562A0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F6285A5F-6712-47A0-8A11-F0DFF60D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76856" y="1645695"/>
            <a:ext cx="4418320" cy="3877280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A6F8ABB-6C5D-4349-9E1B-198D1ABF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2343" y="643383"/>
            <a:ext cx="2926988" cy="2594434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971ABA8-4CDB-4EEE-8C48-AA4FDB650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2071858"/>
            <a:ext cx="8109718" cy="4786143"/>
          </a:xfrm>
          <a:custGeom>
            <a:avLst/>
            <a:gdLst>
              <a:gd name="connsiteX0" fmla="*/ 7381313 w 8109718"/>
              <a:gd name="connsiteY0" fmla="*/ 1839459 h 4786143"/>
              <a:gd name="connsiteX1" fmla="*/ 7381313 w 8109718"/>
              <a:gd name="connsiteY1" fmla="*/ 1853646 h 4786143"/>
              <a:gd name="connsiteX2" fmla="*/ 7379359 w 8109718"/>
              <a:gd name="connsiteY2" fmla="*/ 1846552 h 4786143"/>
              <a:gd name="connsiteX3" fmla="*/ 1321854 w 8109718"/>
              <a:gd name="connsiteY3" fmla="*/ 0 h 4786143"/>
              <a:gd name="connsiteX4" fmla="*/ 5365317 w 8109718"/>
              <a:gd name="connsiteY4" fmla="*/ 0 h 4786143"/>
              <a:gd name="connsiteX5" fmla="*/ 5985373 w 8109718"/>
              <a:gd name="connsiteY5" fmla="*/ 365439 h 4786143"/>
              <a:gd name="connsiteX6" fmla="*/ 8011470 w 8109718"/>
              <a:gd name="connsiteY6" fmla="*/ 3854515 h 4786143"/>
              <a:gd name="connsiteX7" fmla="*/ 8011470 w 8109718"/>
              <a:gd name="connsiteY7" fmla="*/ 4567993 h 4786143"/>
              <a:gd name="connsiteX8" fmla="*/ 7904625 w 8109718"/>
              <a:gd name="connsiteY8" fmla="*/ 4751987 h 4786143"/>
              <a:gd name="connsiteX9" fmla="*/ 7884791 w 8109718"/>
              <a:gd name="connsiteY9" fmla="*/ 4786143 h 4786143"/>
              <a:gd name="connsiteX10" fmla="*/ 0 w 8109718"/>
              <a:gd name="connsiteY10" fmla="*/ 4786143 h 4786143"/>
              <a:gd name="connsiteX11" fmla="*/ 0 w 8109718"/>
              <a:gd name="connsiteY11" fmla="*/ 1564110 h 4786143"/>
              <a:gd name="connsiteX12" fmla="*/ 27177 w 8109718"/>
              <a:gd name="connsiteY12" fmla="*/ 1517107 h 4786143"/>
              <a:gd name="connsiteX13" fmla="*/ 693065 w 8109718"/>
              <a:gd name="connsiteY13" fmla="*/ 365439 h 4786143"/>
              <a:gd name="connsiteX14" fmla="*/ 1321854 w 8109718"/>
              <a:gd name="connsiteY14" fmla="*/ 0 h 478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109718" h="4786143">
                <a:moveTo>
                  <a:pt x="7381313" y="1839459"/>
                </a:moveTo>
                <a:lnTo>
                  <a:pt x="7381313" y="1853646"/>
                </a:lnTo>
                <a:lnTo>
                  <a:pt x="7379359" y="1846552"/>
                </a:lnTo>
                <a:close/>
                <a:moveTo>
                  <a:pt x="1321854" y="0"/>
                </a:moveTo>
                <a:cubicBezTo>
                  <a:pt x="1321854" y="0"/>
                  <a:pt x="1321854" y="0"/>
                  <a:pt x="5365317" y="0"/>
                </a:cubicBezTo>
                <a:cubicBezTo>
                  <a:pt x="5618580" y="0"/>
                  <a:pt x="5863108" y="139215"/>
                  <a:pt x="5985373" y="365439"/>
                </a:cubicBezTo>
                <a:cubicBezTo>
                  <a:pt x="5985373" y="365439"/>
                  <a:pt x="5985373" y="365439"/>
                  <a:pt x="8011470" y="3854515"/>
                </a:cubicBezTo>
                <a:cubicBezTo>
                  <a:pt x="8142468" y="4072039"/>
                  <a:pt x="8142468" y="4350470"/>
                  <a:pt x="8011470" y="4567993"/>
                </a:cubicBezTo>
                <a:cubicBezTo>
                  <a:pt x="8011470" y="4567993"/>
                  <a:pt x="8011470" y="4567993"/>
                  <a:pt x="7904625" y="4751987"/>
                </a:cubicBezTo>
                <a:lnTo>
                  <a:pt x="7884791" y="4786143"/>
                </a:lnTo>
                <a:lnTo>
                  <a:pt x="0" y="4786143"/>
                </a:lnTo>
                <a:lnTo>
                  <a:pt x="0" y="1564110"/>
                </a:lnTo>
                <a:lnTo>
                  <a:pt x="27177" y="1517107"/>
                </a:lnTo>
                <a:cubicBezTo>
                  <a:pt x="220245" y="1183191"/>
                  <a:pt x="440895" y="801574"/>
                  <a:pt x="693065" y="365439"/>
                </a:cubicBezTo>
                <a:cubicBezTo>
                  <a:pt x="824063" y="139215"/>
                  <a:pt x="1059859" y="0"/>
                  <a:pt x="13218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83A0A-7409-487C-9F1B-9164D513F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281" y="2961564"/>
            <a:ext cx="5124734" cy="3268639"/>
          </a:xfrm>
        </p:spPr>
        <p:txBody>
          <a:bodyPr anchor="ctr"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VIDIFY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CF653-529D-420C-AF1C-003713E55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4333" y="1340553"/>
            <a:ext cx="2223009" cy="1200095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Empower students and educators to achieve more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D463E1-6621-44B4-A995-C70A4631D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7830" y="385730"/>
            <a:ext cx="1128382" cy="847206"/>
            <a:chOff x="5307830" y="325570"/>
            <a:chExt cx="1128382" cy="847206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41281D49-72FB-479E-AB8A-F7AB18F64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712" y="235902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8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5029199"/>
            <a:ext cx="12228128" cy="1828800"/>
            <a:chOff x="-305" y="2987478"/>
            <a:chExt cx="12188952" cy="1828800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027F88-F2D6-4BEB-B46C-5CC28356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797"/>
            <a:ext cx="5217539" cy="28241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COVID &amp; Remote Instruction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A53A0D6-92C4-4079-AE0B-7AA56D4B7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5695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43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BC9A4-08E0-4D60-ADF8-65B36A06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Making Remote Learning Better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43238B0-9F4D-4AF6-9477-121E35BC5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9353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335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68831-C0AF-4280-BF81-5A3F961C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Cognitive Services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4B9D3C-E8D9-45E6-B12E-592CCB736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33752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65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4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173A0-2EEA-417C-8BA6-EC544D12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DBE70E-412A-4C85-8ED6-D622538E5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59492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37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53A09-9F0C-43A9-8E31-C397B615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3320859"/>
            <a:ext cx="4573475" cy="2076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1086" y="544777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3367EBE-DFCD-4E64-9451-F1DF2F87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0424" y="1845770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1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2BC70B80862044A90B082C9D590F20" ma:contentTypeVersion="5" ma:contentTypeDescription="Create a new document." ma:contentTypeScope="" ma:versionID="6947de9f15b2758e6b81df835ed73791">
  <xsd:schema xmlns:xsd="http://www.w3.org/2001/XMLSchema" xmlns:xs="http://www.w3.org/2001/XMLSchema" xmlns:p="http://schemas.microsoft.com/office/2006/metadata/properties" xmlns:ns3="909ec116-6391-4cd1-ad70-bbcc185ba6ca" xmlns:ns4="9113ce32-b47a-428a-b93d-f518114d1b0e" targetNamespace="http://schemas.microsoft.com/office/2006/metadata/properties" ma:root="true" ma:fieldsID="404733f725b6972e4a0f9ef56b75f22c" ns3:_="" ns4:_="">
    <xsd:import namespace="909ec116-6391-4cd1-ad70-bbcc185ba6ca"/>
    <xsd:import namespace="9113ce32-b47a-428a-b93d-f518114d1b0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ec116-6391-4cd1-ad70-bbcc185ba6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3ce32-b47a-428a-b93d-f518114d1b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EDF538-E6E3-46D3-9AD9-9AB252FD80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57C0D5-2E7E-4AD2-A8CB-988104BE766C}">
  <ds:schemaRefs>
    <ds:schemaRef ds:uri="909ec116-6391-4cd1-ad70-bbcc185ba6ca"/>
    <ds:schemaRef ds:uri="9113ce32-b47a-428a-b93d-f518114d1b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0BFE813-457F-451E-A9F7-DBE587BAB2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VIDIFY</vt:lpstr>
      <vt:lpstr>COVID &amp; Remote Instruction</vt:lpstr>
      <vt:lpstr>Making Remote Learning Better</vt:lpstr>
      <vt:lpstr>Azure Cognitive Services Used</vt:lpstr>
      <vt:lpstr>RoadMap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VIDIFY</dc:title>
  <dc:creator>Jayanth Regatti</dc:creator>
  <cp:revision>24</cp:revision>
  <dcterms:created xsi:type="dcterms:W3CDTF">2020-06-28T19:10:45Z</dcterms:created>
  <dcterms:modified xsi:type="dcterms:W3CDTF">2020-06-28T20:40:46Z</dcterms:modified>
</cp:coreProperties>
</file>