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05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IN">
                <a:latin typeface="Times New Roman" panose="02020603050405020304" pitchFamily="18" charset="0"/>
                <a:cs typeface="Times New Roman" panose="02020603050405020304" pitchFamily="18" charset="0"/>
              </a:rPr>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gradFill rotWithShape="1">
              <a:gsLst>
                <a:gs pos="0">
                  <a:schemeClr val="accent6">
                    <a:shade val="58000"/>
                    <a:tint val="96000"/>
                    <a:satMod val="100000"/>
                    <a:lumMod val="104000"/>
                  </a:schemeClr>
                </a:gs>
                <a:gs pos="78000">
                  <a:schemeClr val="accent6">
                    <a:shade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gradFill rotWithShape="1">
              <a:gsLst>
                <a:gs pos="0">
                  <a:schemeClr val="accent6">
                    <a:shade val="86000"/>
                    <a:tint val="96000"/>
                    <a:satMod val="100000"/>
                    <a:lumMod val="104000"/>
                  </a:schemeClr>
                </a:gs>
                <a:gs pos="78000">
                  <a:schemeClr val="accent6">
                    <a:shade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shade val="86000"/>
                  </a:schemeClr>
                </a:solidFill>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gradFill rotWithShape="1">
              <a:gsLst>
                <a:gs pos="0">
                  <a:schemeClr val="accent6">
                    <a:tint val="86000"/>
                    <a:tint val="96000"/>
                    <a:satMod val="100000"/>
                    <a:lumMod val="104000"/>
                  </a:schemeClr>
                </a:gs>
                <a:gs pos="78000">
                  <a:schemeClr val="accent6">
                    <a:tint val="8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trendline>
            <c:spPr>
              <a:ln w="19050" cap="rnd">
                <a:solidFill>
                  <a:schemeClr val="accent6">
                    <a:tint val="86000"/>
                  </a:schemeClr>
                </a:solidFill>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gradFill rotWithShape="1">
              <a:gsLst>
                <a:gs pos="0">
                  <a:schemeClr val="accent6">
                    <a:tint val="58000"/>
                    <a:tint val="96000"/>
                    <a:satMod val="100000"/>
                    <a:lumMod val="104000"/>
                  </a:schemeClr>
                </a:gs>
                <a:gs pos="78000">
                  <a:schemeClr val="accent6">
                    <a:tint val="5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00"/>
        <c:overlap val="-24"/>
        <c:axId val="496598936"/>
        <c:axId val="496599656"/>
      </c:barChart>
      <c:catAx>
        <c:axId val="496598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crossAx val="496598936"/>
        <c:crosses val="autoZero"/>
        <c:crossBetween val="between"/>
      </c:valAx>
      <c:dTable>
        <c:showHorzBorder val="1"/>
        <c:showVertBorder val="1"/>
        <c:showOutline val="1"/>
        <c:showKeys val="0"/>
        <c:spPr>
          <a:noFill/>
          <a:ln w="9525">
            <a:solidFill>
              <a:schemeClr val="lt1">
                <a:lumMod val="95000"/>
                <a:alpha val="54000"/>
              </a:schemeClr>
            </a:solidFill>
          </a:ln>
          <a:effectLst/>
        </c:spPr>
        <c:txPr>
          <a:bodyPr rot="0" spcFirstLastPara="1" vertOverflow="ellipsis" vert="horz" wrap="square" anchor="ctr" anchorCtr="1"/>
          <a:lstStyle/>
          <a:p>
            <a:pPr rtl="0">
              <a:defRPr sz="1197" b="1"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1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3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4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5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6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7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3"/>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4"/>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5"/>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6"/>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7"/>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8"/>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8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
        <c:idx val="91"/>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scene3d>
            <a:camera prst="orthographicFront">
              <a:rot lat="0" lon="0" rev="0"/>
            </a:camera>
            <a:lightRig dir="t" rig="threePt"/>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hade val="42000"/>
                      <a:tint val="96000"/>
                      <a:satMod val="100000"/>
                      <a:lumMod val="104000"/>
                    </a:schemeClr>
                  </a:gs>
                  <a:gs pos="78000">
                    <a:schemeClr val="accent6">
                      <a:shade val="42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1"/>
            <c:bubble3D val="0"/>
            <c:spPr>
              <a:gradFill rotWithShape="1">
                <a:gsLst>
                  <a:gs pos="0">
                    <a:schemeClr val="accent6">
                      <a:shade val="55000"/>
                      <a:tint val="96000"/>
                      <a:satMod val="100000"/>
                      <a:lumMod val="104000"/>
                    </a:schemeClr>
                  </a:gs>
                  <a:gs pos="78000">
                    <a:schemeClr val="accent6">
                      <a:shade val="55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2"/>
            <c:bubble3D val="0"/>
            <c:spPr>
              <a:gradFill rotWithShape="1">
                <a:gsLst>
                  <a:gs pos="0">
                    <a:schemeClr val="accent6">
                      <a:shade val="68000"/>
                      <a:tint val="96000"/>
                      <a:satMod val="100000"/>
                      <a:lumMod val="104000"/>
                    </a:schemeClr>
                  </a:gs>
                  <a:gs pos="78000">
                    <a:schemeClr val="accent6">
                      <a:shade val="68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3"/>
            <c:bubble3D val="0"/>
            <c:spPr>
              <a:gradFill rotWithShape="1">
                <a:gsLst>
                  <a:gs pos="0">
                    <a:schemeClr val="accent6">
                      <a:shade val="80000"/>
                      <a:tint val="96000"/>
                      <a:satMod val="100000"/>
                      <a:lumMod val="104000"/>
                    </a:schemeClr>
                  </a:gs>
                  <a:gs pos="78000">
                    <a:schemeClr val="accent6">
                      <a:shade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4"/>
            <c:bubble3D val="0"/>
            <c:spPr>
              <a:gradFill rotWithShape="1">
                <a:gsLst>
                  <a:gs pos="0">
                    <a:schemeClr val="accent6">
                      <a:shade val="93000"/>
                      <a:tint val="96000"/>
                      <a:satMod val="100000"/>
                      <a:lumMod val="104000"/>
                    </a:schemeClr>
                  </a:gs>
                  <a:gs pos="78000">
                    <a:schemeClr val="accent6">
                      <a:shade val="9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5"/>
            <c:bubble3D val="0"/>
            <c:spPr>
              <a:gradFill rotWithShape="1">
                <a:gsLst>
                  <a:gs pos="0">
                    <a:schemeClr val="accent6">
                      <a:tint val="94000"/>
                      <a:tint val="96000"/>
                      <a:satMod val="100000"/>
                      <a:lumMod val="104000"/>
                    </a:schemeClr>
                  </a:gs>
                  <a:gs pos="78000">
                    <a:schemeClr val="accent6">
                      <a:tint val="94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6"/>
            <c:bubble3D val="0"/>
            <c:spPr>
              <a:gradFill rotWithShape="1">
                <a:gsLst>
                  <a:gs pos="0">
                    <a:schemeClr val="accent6">
                      <a:tint val="81000"/>
                      <a:tint val="96000"/>
                      <a:satMod val="100000"/>
                      <a:lumMod val="104000"/>
                    </a:schemeClr>
                  </a:gs>
                  <a:gs pos="78000">
                    <a:schemeClr val="accent6">
                      <a:tint val="81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7"/>
            <c:bubble3D val="0"/>
            <c:spPr>
              <a:gradFill rotWithShape="1">
                <a:gsLst>
                  <a:gs pos="0">
                    <a:schemeClr val="accent6">
                      <a:tint val="69000"/>
                      <a:tint val="96000"/>
                      <a:satMod val="100000"/>
                      <a:lumMod val="104000"/>
                    </a:schemeClr>
                  </a:gs>
                  <a:gs pos="78000">
                    <a:schemeClr val="accent6">
                      <a:tint val="69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8"/>
            <c:bubble3D val="0"/>
            <c:spPr>
              <a:gradFill rotWithShape="1">
                <a:gsLst>
                  <a:gs pos="0">
                    <a:schemeClr val="accent6">
                      <a:tint val="56000"/>
                      <a:tint val="96000"/>
                      <a:satMod val="100000"/>
                      <a:lumMod val="104000"/>
                    </a:schemeClr>
                  </a:gs>
                  <a:gs pos="78000">
                    <a:schemeClr val="accent6">
                      <a:tint val="56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dPt>
            <c:idx val="9"/>
            <c:bubble3D val="0"/>
            <c:spPr>
              <a:gradFill rotWithShape="1">
                <a:gsLst>
                  <a:gs pos="0">
                    <a:schemeClr val="accent6">
                      <a:tint val="43000"/>
                      <a:tint val="96000"/>
                      <a:satMod val="100000"/>
                      <a:lumMod val="104000"/>
                    </a:schemeClr>
                  </a:gs>
                  <a:gs pos="78000">
                    <a:schemeClr val="accent6">
                      <a:tint val="43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dir="t" rig="threePt"/>
              </a:scene3d>
              <a:sp3d>
                <a:bevelT w="50800" h="25400"/>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3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pic>
        <p:nvPicPr>
          <p:cNvPr id="2097155" name="Picture 6"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0"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dirty="0" lang="en-US"/>
          </a:p>
        </p:txBody>
      </p:sp>
      <p:sp>
        <p:nvSpPr>
          <p:cNvPr id="1048641"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2"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8/31/2024</a:t>
            </a:fld>
            <a:endParaRPr lang="en-US"/>
          </a:p>
        </p:txBody>
      </p:sp>
      <p:sp>
        <p:nvSpPr>
          <p:cNvPr id="1048643" name="Footer Placeholder 4"/>
          <p:cNvSpPr>
            <a:spLocks noGrp="1"/>
          </p:cNvSpPr>
          <p:nvPr>
            <p:ph type="ftr" sz="quarter" idx="11"/>
          </p:nvPr>
        </p:nvSpPr>
        <p:spPr>
          <a:xfrm>
            <a:off x="1371600" y="4323845"/>
            <a:ext cx="6400800" cy="365125"/>
          </a:xfrm>
        </p:spPr>
        <p:txBody>
          <a:bodyPr/>
          <a:p>
            <a:endParaRPr lang="en-IN"/>
          </a:p>
        </p:txBody>
      </p:sp>
      <p:sp>
        <p:nvSpPr>
          <p:cNvPr id="1048644"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5"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6" name=""/>
        <p:cNvGrpSpPr/>
        <p:nvPr/>
      </p:nvGrpSpPr>
      <p:grpSpPr>
        <a:xfrm>
          <a:off x="0" y="0"/>
          <a:ext cx="0" cy="0"/>
          <a:chOff x="0" y="0"/>
          <a:chExt cx="0" cy="0"/>
        </a:xfrm>
      </p:grpSpPr>
      <p:pic>
        <p:nvPicPr>
          <p:cNvPr id="2097157"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0"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dirty="0" lang="en-US"/>
          </a:p>
        </p:txBody>
      </p:sp>
      <p:sp>
        <p:nvSpPr>
          <p:cNvPr id="1048651"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2"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53" name="Footer Placeholder 5"/>
          <p:cNvSpPr>
            <a:spLocks noGrp="1"/>
          </p:cNvSpPr>
          <p:nvPr>
            <p:ph type="ftr" sz="quarter" idx="11"/>
          </p:nvPr>
        </p:nvSpPr>
        <p:spPr>
          <a:xfrm>
            <a:off x="685800" y="379941"/>
            <a:ext cx="6991492" cy="365125"/>
          </a:xfrm>
        </p:spPr>
        <p:txBody>
          <a:bodyPr/>
          <a:p>
            <a:endParaRPr lang="en-IN"/>
          </a:p>
        </p:txBody>
      </p:sp>
      <p:sp>
        <p:nvSpPr>
          <p:cNvPr id="1048654"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3" name=""/>
        <p:cNvGrpSpPr/>
        <p:nvPr/>
      </p:nvGrpSpPr>
      <p:grpSpPr>
        <a:xfrm>
          <a:off x="0" y="0"/>
          <a:ext cx="0" cy="0"/>
          <a:chOff x="0" y="0"/>
          <a:chExt cx="0" cy="0"/>
        </a:xfrm>
      </p:grpSpPr>
      <p:pic>
        <p:nvPicPr>
          <p:cNvPr id="2097160" name="Picture 12"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5"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dirty="0" lang="en-US"/>
          </a:p>
        </p:txBody>
      </p:sp>
      <p:sp>
        <p:nvSpPr>
          <p:cNvPr id="1048696"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99" name="Footer Placeholder 5"/>
          <p:cNvSpPr>
            <a:spLocks noGrp="1"/>
          </p:cNvSpPr>
          <p:nvPr>
            <p:ph type="ftr" sz="quarter" idx="11"/>
          </p:nvPr>
        </p:nvSpPr>
        <p:spPr>
          <a:xfrm>
            <a:off x="685800" y="379941"/>
            <a:ext cx="6991492" cy="365125"/>
          </a:xfrm>
        </p:spPr>
        <p:txBody>
          <a:bodyPr/>
          <a:p>
            <a:endParaRPr lang="en-IN"/>
          </a:p>
        </p:txBody>
      </p:sp>
      <p:sp>
        <p:nvSpPr>
          <p:cNvPr id="1048700"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
        <p:nvSpPr>
          <p:cNvPr id="1048701"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2"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5" name=""/>
        <p:cNvGrpSpPr/>
        <p:nvPr/>
      </p:nvGrpSpPr>
      <p:grpSpPr>
        <a:xfrm>
          <a:off x="0" y="0"/>
          <a:ext cx="0" cy="0"/>
          <a:chOff x="0" y="0"/>
          <a:chExt cx="0" cy="0"/>
        </a:xfrm>
      </p:grpSpPr>
      <p:pic>
        <p:nvPicPr>
          <p:cNvPr id="2097156"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45"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dirty="0" lang="en-US"/>
          </a:p>
        </p:txBody>
      </p:sp>
      <p:sp>
        <p:nvSpPr>
          <p:cNvPr id="1048646"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7"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8/31/2024</a:t>
            </a:fld>
            <a:endParaRPr lang="en-US"/>
          </a:p>
        </p:txBody>
      </p:sp>
      <p:sp>
        <p:nvSpPr>
          <p:cNvPr id="1048648" name="Footer Placeholder 5"/>
          <p:cNvSpPr>
            <a:spLocks noGrp="1"/>
          </p:cNvSpPr>
          <p:nvPr>
            <p:ph type="ftr" sz="quarter" idx="11"/>
          </p:nvPr>
        </p:nvSpPr>
        <p:spPr>
          <a:xfrm>
            <a:off x="685800" y="378883"/>
            <a:ext cx="6991492" cy="365125"/>
          </a:xfrm>
        </p:spPr>
        <p:txBody>
          <a:bodyPr/>
          <a:p>
            <a:endParaRPr lang="en-IN"/>
          </a:p>
        </p:txBody>
      </p:sp>
      <p:sp>
        <p:nvSpPr>
          <p:cNvPr id="1048649"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15" name="Title 1"/>
          <p:cNvSpPr>
            <a:spLocks noGrp="1"/>
          </p:cNvSpPr>
          <p:nvPr>
            <p:ph type="title"/>
          </p:nvPr>
        </p:nvSpPr>
        <p:spPr>
          <a:xfrm>
            <a:off x="2895600" y="761999"/>
            <a:ext cx="8610599" cy="1303867"/>
          </a:xfrm>
        </p:spPr>
        <p:txBody>
          <a:bodyPr/>
          <a:p>
            <a:r>
              <a:rPr lang="en-US"/>
              <a:t>Click to edit Master title style</a:t>
            </a:r>
            <a:endParaRPr dirty="0" lang="en-US"/>
          </a:p>
        </p:txBody>
      </p:sp>
      <p:sp>
        <p:nvSpPr>
          <p:cNvPr id="1048716"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723" name="Footer Placeholder 3"/>
          <p:cNvSpPr>
            <a:spLocks noGrp="1"/>
          </p:cNvSpPr>
          <p:nvPr>
            <p:ph type="ftr" sz="quarter" idx="11"/>
          </p:nvPr>
        </p:nvSpPr>
        <p:spPr/>
        <p:txBody>
          <a:bodyPr/>
          <a:p>
            <a:endParaRPr lang="en-IN"/>
          </a:p>
        </p:txBody>
      </p:sp>
      <p:sp>
        <p:nvSpPr>
          <p:cNvPr id="104872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61" name="Title 1"/>
          <p:cNvSpPr>
            <a:spLocks noGrp="1"/>
          </p:cNvSpPr>
          <p:nvPr>
            <p:ph type="title"/>
          </p:nvPr>
        </p:nvSpPr>
        <p:spPr>
          <a:xfrm>
            <a:off x="2895600" y="762000"/>
            <a:ext cx="8610599" cy="1295400"/>
          </a:xfrm>
        </p:spPr>
        <p:txBody>
          <a:bodyPr/>
          <a:p>
            <a:r>
              <a:rPr lang="en-US"/>
              <a:t>Click to edit Master title style</a:t>
            </a:r>
            <a:endParaRPr dirty="0" lang="en-US"/>
          </a:p>
        </p:txBody>
      </p:sp>
      <p:sp>
        <p:nvSpPr>
          <p:cNvPr id="1048662"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72" name="Footer Placeholder 3"/>
          <p:cNvSpPr>
            <a:spLocks noGrp="1"/>
          </p:cNvSpPr>
          <p:nvPr>
            <p:ph type="ftr" sz="quarter" idx="11"/>
          </p:nvPr>
        </p:nvSpPr>
        <p:spPr/>
        <p:txBody>
          <a:bodyPr/>
          <a:p>
            <a:endParaRPr lang="en-IN"/>
          </a:p>
        </p:txBody>
      </p:sp>
      <p:sp>
        <p:nvSpPr>
          <p:cNvPr id="104867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a:xfrm>
            <a:off x="685800" y="2194559"/>
            <a:ext cx="10820400" cy="40241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2" name=""/>
        <p:cNvGrpSpPr/>
        <p:nvPr/>
      </p:nvGrpSpPr>
      <p:grpSpPr>
        <a:xfrm>
          <a:off x="0" y="0"/>
          <a:ext cx="0" cy="0"/>
          <a:chOff x="0" y="0"/>
          <a:chExt cx="0" cy="0"/>
        </a:xfrm>
      </p:grpSpPr>
      <p:pic>
        <p:nvPicPr>
          <p:cNvPr id="2097159" name="Picture 7"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90"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dirty="0" lang="en-US"/>
          </a:p>
        </p:txBody>
      </p:sp>
      <p:sp>
        <p:nvSpPr>
          <p:cNvPr id="1048691" name="Vertical Text Placeholder 2"/>
          <p:cNvSpPr>
            <a:spLocks noGrp="1"/>
          </p:cNvSpPr>
          <p:nvPr>
            <p:ph type="body" orient="vert" idx="1"/>
          </p:nvPr>
        </p:nvSpPr>
        <p:spPr>
          <a:xfrm>
            <a:off x="1024466" y="745067"/>
            <a:ext cx="8204201" cy="390313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8/31/2024</a:t>
            </a:fld>
            <a:endParaRPr lang="en-US"/>
          </a:p>
        </p:txBody>
      </p:sp>
      <p:sp>
        <p:nvSpPr>
          <p:cNvPr id="1048693" name="Footer Placeholder 4"/>
          <p:cNvSpPr>
            <a:spLocks noGrp="1"/>
          </p:cNvSpPr>
          <p:nvPr>
            <p:ph type="ftr" sz="quarter" idx="11"/>
          </p:nvPr>
        </p:nvSpPr>
        <p:spPr>
          <a:xfrm>
            <a:off x="685800" y="381000"/>
            <a:ext cx="6991492" cy="365125"/>
          </a:xfrm>
        </p:spPr>
        <p:txBody>
          <a:bodyPr/>
          <a:p>
            <a:endParaRPr lang="en-IN"/>
          </a:p>
        </p:txBody>
      </p:sp>
      <p:sp>
        <p:nvSpPr>
          <p:cNvPr id="1048694"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wo Content">
    <p:spTree>
      <p:nvGrpSpPr>
        <p:cNvPr id="46"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1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pic>
        <p:nvPicPr>
          <p:cNvPr id="2097158" name="Picture 8" descr="C0-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74"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dirty="0" lang="en-US"/>
          </a:p>
        </p:txBody>
      </p:sp>
      <p:sp>
        <p:nvSpPr>
          <p:cNvPr id="1048675"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8/31/2024</a:t>
            </a:fld>
            <a:endParaRPr lang="en-US"/>
          </a:p>
        </p:txBody>
      </p:sp>
      <p:sp>
        <p:nvSpPr>
          <p:cNvPr id="1048677" name="Footer Placeholder 4"/>
          <p:cNvSpPr>
            <a:spLocks noGrp="1"/>
          </p:cNvSpPr>
          <p:nvPr>
            <p:ph type="ftr" sz="quarter" idx="11"/>
          </p:nvPr>
        </p:nvSpPr>
        <p:spPr>
          <a:xfrm>
            <a:off x="685800" y="381001"/>
            <a:ext cx="6991492" cy="364065"/>
          </a:xfrm>
        </p:spPr>
        <p:txBody>
          <a:bodyPr/>
          <a:p>
            <a:endParaRPr lang="en-IN"/>
          </a:p>
        </p:txBody>
      </p:sp>
      <p:sp>
        <p:nvSpPr>
          <p:cNvPr id="1048678"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6858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6172200" y="2194559"/>
            <a:ext cx="5334000" cy="40241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13" name="Footer Placeholder 5"/>
          <p:cNvSpPr>
            <a:spLocks noGrp="1"/>
          </p:cNvSpPr>
          <p:nvPr>
            <p:ph type="ftr" sz="quarter" idx="11"/>
          </p:nvPr>
        </p:nvSpPr>
        <p:spPr/>
        <p:txBody>
          <a:bodyPr/>
          <a:p>
            <a:endParaRPr lang="en-IN"/>
          </a:p>
        </p:txBody>
      </p:sp>
      <p:sp>
        <p:nvSpPr>
          <p:cNvPr id="104871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9" name="Title 1"/>
          <p:cNvSpPr>
            <a:spLocks noGrp="1"/>
          </p:cNvSpPr>
          <p:nvPr>
            <p:ph type="title"/>
          </p:nvPr>
        </p:nvSpPr>
        <p:spPr>
          <a:xfrm>
            <a:off x="2895600" y="762000"/>
            <a:ext cx="8610600" cy="1295400"/>
          </a:xfrm>
        </p:spPr>
        <p:txBody>
          <a:bodyPr/>
          <a:p>
            <a:r>
              <a:rPr lang="en-US"/>
              <a:t>Click to edit Master title style</a:t>
            </a:r>
            <a:endParaRPr dirty="0" lang="en-US"/>
          </a:p>
        </p:txBody>
      </p:sp>
      <p:sp>
        <p:nvSpPr>
          <p:cNvPr id="1048680"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Content Placeholder 3"/>
          <p:cNvSpPr>
            <a:spLocks noGrp="1"/>
          </p:cNvSpPr>
          <p:nvPr>
            <p:ph sz="half" idx="2"/>
          </p:nvPr>
        </p:nvSpPr>
        <p:spPr>
          <a:xfrm>
            <a:off x="685800" y="3132666"/>
            <a:ext cx="5311775"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3" name="Content Placeholder 5"/>
          <p:cNvSpPr>
            <a:spLocks noGrp="1"/>
          </p:cNvSpPr>
          <p:nvPr>
            <p:ph sz="quarter" idx="4"/>
          </p:nvPr>
        </p:nvSpPr>
        <p:spPr>
          <a:xfrm>
            <a:off x="6172200" y="3132666"/>
            <a:ext cx="5334000" cy="308601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85" name="Footer Placeholder 7"/>
          <p:cNvSpPr>
            <a:spLocks noGrp="1"/>
          </p:cNvSpPr>
          <p:nvPr>
            <p:ph type="ftr" sz="quarter" idx="11"/>
          </p:nvPr>
        </p:nvSpPr>
        <p:spPr/>
        <p:txBody>
          <a:bodyPr/>
          <a:p>
            <a:endParaRPr lang="en-IN"/>
          </a:p>
        </p:txBody>
      </p:sp>
      <p:sp>
        <p:nvSpPr>
          <p:cNvPr id="104868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7"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88" name="Footer Placeholder 2"/>
          <p:cNvSpPr>
            <a:spLocks noGrp="1"/>
          </p:cNvSpPr>
          <p:nvPr>
            <p:ph type="ftr" sz="quarter" idx="11"/>
          </p:nvPr>
        </p:nvSpPr>
        <p:spPr/>
        <p:txBody>
          <a:bodyPr/>
          <a:p>
            <a:endParaRPr lang="en-IN"/>
          </a:p>
        </p:txBody>
      </p:sp>
      <p:sp>
        <p:nvSpPr>
          <p:cNvPr id="104868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25"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dirty="0" lang="en-US"/>
          </a:p>
        </p:txBody>
      </p:sp>
      <p:sp>
        <p:nvSpPr>
          <p:cNvPr id="1048726" name="Content Placeholder 2"/>
          <p:cNvSpPr>
            <a:spLocks noGrp="1"/>
          </p:cNvSpPr>
          <p:nvPr>
            <p:ph idx="1"/>
          </p:nvPr>
        </p:nvSpPr>
        <p:spPr>
          <a:xfrm>
            <a:off x="4995582" y="746759"/>
            <a:ext cx="6510618" cy="5471925"/>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5"/>
          <p:cNvSpPr>
            <a:spLocks noGrp="1"/>
          </p:cNvSpPr>
          <p:nvPr>
            <p:ph type="ftr" sz="quarter" idx="11"/>
          </p:nvPr>
        </p:nvSpPr>
        <p:spPr/>
        <p:txBody>
          <a:bodyPr/>
          <a:p>
            <a:endParaRPr lang="en-IN"/>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5"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7"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2.pn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20"/>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2057399" y="-81219"/>
            <a:ext cx="12420600" cy="21882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Employee</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Data</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Analysis</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using</a:t>
            </a:r>
            <a:r>
              <a:rPr b="1" dirty="0" lang="en-US">
                <a:solidFill>
                  <a:srgbClr val="0F0F0F"/>
                </a:solidFill>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8763000" y="477520"/>
            <a:ext cx="2743200"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88" name="TextBox 13"/>
          <p:cNvSpPr txBox="1"/>
          <p:nvPr/>
        </p:nvSpPr>
        <p:spPr>
          <a:xfrm>
            <a:off x="876300" y="3314150"/>
            <a:ext cx="8277226" cy="13614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STUDENT NAME </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H</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K</a:t>
            </a:r>
            <a:r>
              <a:rPr dirty="0" sz="2000" lang="en-US">
                <a:latin typeface="Times New Roman" panose="02020603050405020304" pitchFamily="18" charset="0"/>
                <a:cs typeface="Times New Roman" panose="02020603050405020304" pitchFamily="18" charset="0"/>
              </a:rPr>
              <a:t>U</a:t>
            </a:r>
            <a:r>
              <a:rPr dirty="0" sz="2000" lang="en-US">
                <a:latin typeface="Times New Roman" panose="02020603050405020304" pitchFamily="18" charset="0"/>
                <a:cs typeface="Times New Roman" panose="02020603050405020304" pitchFamily="18" charset="0"/>
              </a:rPr>
              <a:t>M</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G</a:t>
            </a:r>
            <a:endParaRPr altLang="en-US" lang="zh-CN"/>
          </a:p>
          <a:p>
            <a:r>
              <a:rPr b="1" dirty="0" sz="2000" lang="en-US">
                <a:latin typeface="Times New Roman" panose="02020603050405020304" pitchFamily="18" charset="0"/>
                <a:cs typeface="Times New Roman" panose="02020603050405020304" pitchFamily="18" charset="0"/>
              </a:rPr>
              <a:t>REGISTER NO    </a:t>
            </a:r>
            <a:r>
              <a:rPr b="1"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 </a:t>
            </a:r>
            <a:r>
              <a:rPr sz="2000" lang="en-US">
                <a:latin typeface="Times New Roman" panose="02020603050405020304" pitchFamily="18" charset="0"/>
                <a:cs typeface="Times New Roman" panose="02020603050405020304" pitchFamily="18" charset="0"/>
              </a:rPr>
              <a:t>: 122202</a:t>
            </a:r>
            <a:r>
              <a:rPr sz="2000" lang="en-US">
                <a:latin typeface="Times New Roman" panose="02020603050405020304" pitchFamily="18" charset="0"/>
                <a:cs typeface="Times New Roman" panose="02020603050405020304" pitchFamily="18" charset="0"/>
              </a:rPr>
              <a:t>8</a:t>
            </a:r>
            <a:r>
              <a:rPr sz="2000" lang="en-US">
                <a:latin typeface="Times New Roman" panose="02020603050405020304" pitchFamily="18" charset="0"/>
                <a:cs typeface="Times New Roman" panose="02020603050405020304" pitchFamily="18" charset="0"/>
              </a:rPr>
              <a:t>4</a:t>
            </a:r>
            <a:r>
              <a:rPr sz="2000" lang="en-US">
                <a:latin typeface="Times New Roman" panose="02020603050405020304" pitchFamily="18" charset="0"/>
                <a:cs typeface="Times New Roman" panose="02020603050405020304" pitchFamily="18" charset="0"/>
              </a:rPr>
              <a:t>3</a:t>
            </a:r>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 BCOM(CORPORATE SECRETARYSHIP)</a:t>
            </a:r>
            <a:endParaRPr altLang="en-US" lang="zh-CN"/>
          </a:p>
          <a:p>
            <a:r>
              <a:rPr b="1" dirty="0" sz="2000" lang="en-US">
                <a:latin typeface="Times New Roman" panose="02020603050405020304" pitchFamily="18" charset="0"/>
                <a:cs typeface="Times New Roman" panose="02020603050405020304" pitchFamily="18" charset="0"/>
              </a:rPr>
              <a:t>COLLEGE </a:t>
            </a:r>
            <a:r>
              <a:rPr dirty="0" sz="2000" lang="en-US">
                <a:latin typeface="Times New Roman" panose="02020603050405020304" pitchFamily="18" charset="0"/>
                <a:cs typeface="Times New Roman" panose="02020603050405020304" pitchFamily="18" charset="0"/>
              </a:rPr>
              <a:t>            : </a:t>
            </a:r>
            <a:r>
              <a:rPr dirty="0" sz="2000" lang="en-US">
                <a:latin typeface="Times New Roman" panose="02020603050405020304" pitchFamily="18" charset="0"/>
                <a:cs typeface="Times New Roman" panose="02020603050405020304" pitchFamily="18" charset="0"/>
              </a:rPr>
              <a:t>M</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g</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o</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l</a:t>
            </a:r>
            <a:r>
              <a:rPr dirty="0" sz="2000" lang="en-US">
                <a:latin typeface="Times New Roman" panose="02020603050405020304" pitchFamily="18" charset="0"/>
                <a:cs typeface="Times New Roman" panose="02020603050405020304" pitchFamily="18" charset="0"/>
              </a:rPr>
              <a:t>ege </a:t>
            </a:r>
            <a:r>
              <a:rPr dirty="0" sz="2000" lang="en-US">
                <a:latin typeface="Times New Roman" panose="02020603050405020304" pitchFamily="18" charset="0"/>
                <a:cs typeface="Times New Roman" panose="02020603050405020304" pitchFamily="18" charset="0"/>
              </a:rPr>
              <a:t>of </a:t>
            </a:r>
            <a:r>
              <a:rPr dirty="0" sz="2000" lang="en-US">
                <a:latin typeface="Times New Roman" panose="02020603050405020304" pitchFamily="18" charset="0"/>
                <a:cs typeface="Times New Roman" panose="02020603050405020304" pitchFamily="18" charset="0"/>
              </a:rPr>
              <a:t>A</a:t>
            </a:r>
            <a:r>
              <a:rPr dirty="0" sz="2000" lang="en-US">
                <a:latin typeface="Times New Roman" panose="02020603050405020304" pitchFamily="18" charset="0"/>
                <a:cs typeface="Times New Roman" panose="02020603050405020304" pitchFamily="18" charset="0"/>
              </a:rPr>
              <a:t>r</a:t>
            </a:r>
            <a:r>
              <a:rPr dirty="0" sz="2000" lang="en-US">
                <a:latin typeface="Times New Roman" panose="02020603050405020304" pitchFamily="18" charset="0"/>
                <a:cs typeface="Times New Roman" panose="02020603050405020304" pitchFamily="18" charset="0"/>
              </a:rPr>
              <a:t>ts </a:t>
            </a:r>
            <a:r>
              <a:rPr dirty="0" sz="2000" lang="en-US">
                <a:latin typeface="Times New Roman" panose="02020603050405020304" pitchFamily="18" charset="0"/>
                <a:cs typeface="Times New Roman" panose="02020603050405020304" pitchFamily="18" charset="0"/>
              </a:rPr>
              <a:t>&amp;</a:t>
            </a:r>
            <a:r>
              <a:rPr dirty="0" sz="200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a:t>
            </a:r>
            <a:r>
              <a:rPr dirty="0" sz="2000" lang="en-US">
                <a:latin typeface="Times New Roman" panose="02020603050405020304" pitchFamily="18" charset="0"/>
                <a:cs typeface="Times New Roman" panose="02020603050405020304" pitchFamily="18" charset="0"/>
              </a:rPr>
              <a:t>c</a:t>
            </a:r>
            <a:r>
              <a:rPr dirty="0" sz="20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e</a:t>
            </a:r>
            <a:r>
              <a:rPr dirty="0" sz="2000" lang="en-US">
                <a:latin typeface="Times New Roman" panose="02020603050405020304" pitchFamily="18" charset="0"/>
                <a:cs typeface="Times New Roman" panose="02020603050405020304" pitchFamily="18" charset="0"/>
              </a:rPr>
              <a:t>n</a:t>
            </a:r>
            <a:r>
              <a:rPr dirty="0" sz="2000" lang="en-US">
                <a:latin typeface="Times New Roman" panose="02020603050405020304" pitchFamily="18" charset="0"/>
                <a:cs typeface="Times New Roman" panose="02020603050405020304" pitchFamily="18" charset="0"/>
              </a:rPr>
              <a:t>ce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2" name="object 8"/>
          <p:cNvSpPr txBox="1"/>
          <p:nvPr/>
        </p:nvSpPr>
        <p:spPr>
          <a:xfrm>
            <a:off x="739774" y="291147"/>
            <a:ext cx="11147425" cy="629018"/>
          </a:xfrm>
          <a:prstGeom prst="rect"/>
        </p:spPr>
        <p:txBody>
          <a:bodyPr bIns="0" lIns="0" rIns="0" rtlCol="0" tIns="13335" vert="horz" wrap="square">
            <a:spAutoFit/>
          </a:bodyPr>
          <a:p>
            <a:pPr algn="r" marL="12700">
              <a:lnSpc>
                <a:spcPct val="100000"/>
              </a:lnSpc>
              <a:spcBef>
                <a:spcPts val="105"/>
              </a:spcBef>
            </a:pPr>
            <a:r>
              <a:rPr b="1" dirty="0" sz="4000" spc="15">
                <a:latin typeface="Times New Roman" panose="02020603050405020304" pitchFamily="18" charset="0"/>
                <a:cs typeface="Times New Roman" panose="02020603050405020304" pitchFamily="18" charset="0"/>
              </a:rPr>
              <a:t>M</a:t>
            </a:r>
            <a:r>
              <a:rPr b="1" dirty="0" sz="4000">
                <a:latin typeface="Times New Roman" panose="02020603050405020304" pitchFamily="18" charset="0"/>
                <a:cs typeface="Times New Roman" panose="02020603050405020304" pitchFamily="18" charset="0"/>
              </a:rPr>
              <a:t>O</a:t>
            </a:r>
            <a:r>
              <a:rPr b="1" dirty="0" sz="4000" spc="-15">
                <a:latin typeface="Times New Roman" panose="02020603050405020304" pitchFamily="18" charset="0"/>
                <a:cs typeface="Times New Roman" panose="02020603050405020304" pitchFamily="18" charset="0"/>
              </a:rPr>
              <a:t>D</a:t>
            </a:r>
            <a:r>
              <a:rPr b="1" dirty="0" sz="4000" spc="-35">
                <a:latin typeface="Times New Roman" panose="02020603050405020304" pitchFamily="18" charset="0"/>
                <a:cs typeface="Times New Roman" panose="02020603050405020304" pitchFamily="18" charset="0"/>
              </a:rPr>
              <a:t>E</a:t>
            </a:r>
            <a:r>
              <a:rPr b="1" dirty="0" sz="4000" spc="-30">
                <a:latin typeface="Times New Roman" panose="02020603050405020304" pitchFamily="18" charset="0"/>
                <a:cs typeface="Times New Roman" panose="02020603050405020304" pitchFamily="18" charset="0"/>
              </a:rPr>
              <a:t>LL</a:t>
            </a:r>
            <a:r>
              <a:rPr b="1" dirty="0" sz="4000" spc="-5">
                <a:latin typeface="Times New Roman" panose="02020603050405020304" pitchFamily="18" charset="0"/>
                <a:cs typeface="Times New Roman" panose="02020603050405020304" pitchFamily="18" charset="0"/>
              </a:rPr>
              <a:t>I</a:t>
            </a:r>
            <a:r>
              <a:rPr b="1" dirty="0" sz="4000" spc="30">
                <a:latin typeface="Times New Roman" panose="02020603050405020304" pitchFamily="18" charset="0"/>
                <a:cs typeface="Times New Roman" panose="02020603050405020304" pitchFamily="18" charset="0"/>
              </a:rPr>
              <a:t>N</a:t>
            </a:r>
            <a:r>
              <a:rPr b="1" dirty="0" sz="4000" spc="5">
                <a:latin typeface="Times New Roman" panose="02020603050405020304" pitchFamily="18" charset="0"/>
                <a:cs typeface="Times New Roman" panose="02020603050405020304" pitchFamily="18" charset="0"/>
              </a:rPr>
              <a:t>G</a:t>
            </a:r>
            <a:endParaRPr dirty="0" sz="4000">
              <a:latin typeface="Times New Roman" panose="02020603050405020304" pitchFamily="18" charset="0"/>
              <a:cs typeface="Times New Roman" panose="02020603050405020304" pitchFamily="18" charset="0"/>
            </a:endParaRPr>
          </a:p>
        </p:txBody>
      </p:sp>
      <p:sp>
        <p:nvSpPr>
          <p:cNvPr id="1048633" name="Text Placeholder 6"/>
          <p:cNvSpPr>
            <a:spLocks noGrp="1"/>
          </p:cNvSpPr>
          <p:nvPr>
            <p:ph idx="1"/>
          </p:nvPr>
        </p:nvSpPr>
        <p:spPr>
          <a:xfrm>
            <a:off x="609600" y="685800"/>
            <a:ext cx="10972800" cy="5781675"/>
          </a:xfrm>
        </p:spPr>
        <p:txBody>
          <a:bodyPr>
            <a:normAutofit/>
          </a:bodyPr>
          <a:p>
            <a:pPr>
              <a:lnSpc>
                <a:spcPct val="150000"/>
              </a:lnSpc>
            </a:pPr>
            <a:r>
              <a:rPr b="1" dirty="0" sz="2000" lang="en-US">
                <a:latin typeface="Times New Roman" panose="02020603050405020304" pitchFamily="18" charset="0"/>
                <a:cs typeface="Times New Roman" panose="02020603050405020304" pitchFamily="18" charset="0"/>
              </a:rPr>
              <a:t>DATA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Downloaded the dataset from edunet dashboard</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Opened the data in excel</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Saved the file in desktop as an(.xls) file</a:t>
            </a:r>
          </a:p>
          <a:p>
            <a:pPr>
              <a:lnSpc>
                <a:spcPct val="150000"/>
              </a:lnSpc>
            </a:pPr>
            <a:r>
              <a:rPr b="1" dirty="0" sz="2000" lang="en-US">
                <a:latin typeface="Times New Roman" panose="02020603050405020304" pitchFamily="18" charset="0"/>
                <a:cs typeface="Times New Roman" panose="02020603050405020304" pitchFamily="18" charset="0"/>
              </a:rPr>
              <a:t>FEATURE COLLECTION: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conditional formatting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fill color option</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Used  filter option to separate blanks in the column</a:t>
            </a:r>
          </a:p>
          <a:p>
            <a:pPr>
              <a:lnSpc>
                <a:spcPct val="150000"/>
              </a:lnSpc>
            </a:pPr>
            <a:r>
              <a:rPr b="1" dirty="0" sz="2000" lang="en-US">
                <a:latin typeface="Times New Roman" panose="02020603050405020304" pitchFamily="18" charset="0"/>
                <a:cs typeface="Times New Roman" panose="02020603050405020304" pitchFamily="18" charset="0"/>
              </a:rPr>
              <a:t>DATA CLEANING:</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Filtering the data according to our needs</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Making the data into a structured data</a:t>
            </a:r>
          </a:p>
          <a:p>
            <a:pPr indent="-457200" marL="457200">
              <a:lnSpc>
                <a:spcPct val="150000"/>
              </a:lnSpc>
              <a:buFont typeface="+mj-lt"/>
              <a:buAutoNum type="arabicPeriod"/>
            </a:pPr>
            <a:r>
              <a:rPr dirty="0" sz="2000" lang="en-US">
                <a:latin typeface="Times New Roman" panose="02020603050405020304" pitchFamily="18" charset="0"/>
                <a:cs typeface="Times New Roman" panose="02020603050405020304" pitchFamily="18" charset="0"/>
              </a:rPr>
              <a:t>Separating the important columns</a:t>
            </a:r>
          </a:p>
          <a:p>
            <a:pPr lvl="1"/>
            <a:endParaRPr dirty="0" sz="2400" lang="en-US">
              <a:latin typeface="Times New Roman" panose="02020603050405020304" pitchFamily="18" charset="0"/>
              <a:cs typeface="Times New Roman" panose="02020603050405020304" pitchFamily="18" charset="0"/>
            </a:endParaRPr>
          </a:p>
          <a:p>
            <a:pPr indent="-457200" lvl="2" marL="1371600">
              <a:buFont typeface="+mj-lt"/>
              <a:buAutoNum type="arabicPeriod"/>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4" name="object 7"/>
          <p:cNvSpPr txBox="1">
            <a:spLocks noGrp="1"/>
          </p:cNvSpPr>
          <p:nvPr>
            <p:ph type="title"/>
          </p:nvPr>
        </p:nvSpPr>
        <p:spPr>
          <a:xfrm>
            <a:off x="609600" y="483809"/>
            <a:ext cx="2818130" cy="629018"/>
          </a:xfrm>
          <a:prstGeom prst="rect"/>
        </p:spPr>
        <p:txBody>
          <a:bodyPr bIns="0" lIns="0" rIns="0" rtlCol="0" tIns="13335" vert="horz" wrap="square">
            <a:spAutoFit/>
          </a:bodyPr>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dirty="0" spc="-40">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S</a:t>
            </a:r>
            <a:r>
              <a:rPr dirty="0" spc="-30">
                <a:latin typeface="Times New Roman" panose="02020603050405020304" pitchFamily="18" charset="0"/>
                <a:cs typeface="Times New Roman" panose="02020603050405020304" pitchFamily="18" charset="0"/>
              </a:rPr>
              <a:t>U</a:t>
            </a:r>
            <a:r>
              <a:rPr dirty="0" spc="-405">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04863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066800" y="1371600"/>
          <a:ext cx="98298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6" name="object 7"/>
          <p:cNvSpPr txBox="1">
            <a:spLocks noGrp="1"/>
          </p:cNvSpPr>
          <p:nvPr>
            <p:ph type="title"/>
          </p:nvPr>
        </p:nvSpPr>
        <p:spPr>
          <a:xfrm>
            <a:off x="755332" y="385444"/>
            <a:ext cx="2597468" cy="629018"/>
          </a:xfrm>
          <a:prstGeom prst="rect"/>
        </p:spPr>
        <p:txBody>
          <a:bodyPr bIns="0" lIns="0" rIns="0" rtlCol="0" tIns="13335" vert="horz" wrap="square">
            <a:spAutoFit/>
          </a:bodyPr>
          <a:p>
            <a:pPr marL="12700">
              <a:lnSpc>
                <a:spcPct val="100000"/>
              </a:lnSpc>
              <a:spcBef>
                <a:spcPts val="105"/>
              </a:spcBef>
            </a:pPr>
            <a:r>
              <a:rPr dirty="0" sz="4000">
                <a:latin typeface="Times New Roman" panose="02020603050405020304" pitchFamily="18" charset="0"/>
                <a:cs typeface="Times New Roman" panose="02020603050405020304" pitchFamily="18" charset="0"/>
              </a:rPr>
              <a:t>R</a:t>
            </a:r>
            <a:r>
              <a:rPr dirty="0" sz="4000" spc="-40">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S</a:t>
            </a:r>
            <a:r>
              <a:rPr dirty="0" sz="4000" spc="-30">
                <a:latin typeface="Times New Roman" panose="02020603050405020304" pitchFamily="18" charset="0"/>
                <a:cs typeface="Times New Roman" panose="02020603050405020304" pitchFamily="18" charset="0"/>
              </a:rPr>
              <a:t>U</a:t>
            </a:r>
            <a:r>
              <a:rPr dirty="0" sz="4000" spc="-405">
                <a:latin typeface="Times New Roman" panose="02020603050405020304" pitchFamily="18" charset="0"/>
                <a:cs typeface="Times New Roman" panose="02020603050405020304" pitchFamily="18" charset="0"/>
              </a:rPr>
              <a:t>L</a:t>
            </a:r>
            <a:r>
              <a:rPr dirty="0" sz="4000">
                <a:latin typeface="Times New Roman" panose="02020603050405020304" pitchFamily="18" charset="0"/>
                <a:cs typeface="Times New Roman" panose="02020603050405020304" pitchFamily="18" charset="0"/>
              </a:rPr>
              <a:t>TS</a:t>
            </a:r>
          </a:p>
        </p:txBody>
      </p:sp>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1676400" y="1447800"/>
          <a:ext cx="86106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itle 1"/>
          <p:cNvSpPr>
            <a:spLocks noGrp="1"/>
          </p:cNvSpPr>
          <p:nvPr>
            <p:ph type="title"/>
          </p:nvPr>
        </p:nvSpPr>
        <p:spPr>
          <a:xfrm>
            <a:off x="990601" y="838200"/>
            <a:ext cx="9524999" cy="533400"/>
          </a:xfrm>
        </p:spPr>
        <p:txBody>
          <a:bodyPr>
            <a:normAutofit/>
          </a:bodyPr>
          <a:p>
            <a:r>
              <a:rPr dirty="0" sz="4400" lang="en-US">
                <a:latin typeface="Times New Roman" panose="02020603050405020304" pitchFamily="18" charset="0"/>
                <a:cs typeface="Times New Roman" panose="02020603050405020304" pitchFamily="18" charset="0"/>
              </a:rPr>
              <a:t>Conclusion</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639" name="Text Placeholder 2"/>
          <p:cNvSpPr>
            <a:spLocks noGrp="1"/>
          </p:cNvSpPr>
          <p:nvPr>
            <p:ph idx="1"/>
          </p:nvPr>
        </p:nvSpPr>
        <p:spPr>
          <a:xfrm>
            <a:off x="762000" y="1219200"/>
            <a:ext cx="10591800" cy="4648200"/>
          </a:xfrm>
        </p:spPr>
        <p:txBody>
          <a:bodyPr>
            <a:normAutofit/>
          </a:bodyPr>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endParaRPr dirty="0" sz="2000" lang="en-US">
              <a:latin typeface="Times New Roman" panose="02020603050405020304" pitchFamily="18" charset="0"/>
              <a:cs typeface="Times New Roman" panose="02020603050405020304" pitchFamily="18" charset="0"/>
            </a:endParaRPr>
          </a:p>
          <a:p>
            <a:pPr algn="just">
              <a:lnSpc>
                <a:spcPct val="150000"/>
              </a:lnSpc>
            </a:pPr>
            <a:r>
              <a:rPr dirty="0" sz="2000" lang="en-US">
                <a:latin typeface="Times New Roman" panose="02020603050405020304" pitchFamily="18" charset="0"/>
                <a:cs typeface="Times New Roman" panose="02020603050405020304" pitchFamily="18" charset="0"/>
              </a:rPr>
              <a:t>In any organization, the main task is people handling because the main task is to manage people who are the main assets of the organization as they are the person to fulfil the ultimate goal of the company.</a:t>
            </a:r>
          </a:p>
          <a:p>
            <a:pPr algn="just">
              <a:lnSpc>
                <a:spcPct val="150000"/>
              </a:lnSpc>
            </a:pPr>
            <a:r>
              <a:rPr dirty="0" sz="2000" lang="en-US">
                <a:latin typeface="Times New Roman" panose="02020603050405020304" pitchFamily="18" charset="0"/>
                <a:cs typeface="Times New Roman" panose="02020603050405020304" pitchFamily="18" charset="0"/>
              </a:rPr>
              <a:t> 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596" name="object 17"/>
          <p:cNvSpPr txBox="1">
            <a:spLocks noGrp="1"/>
          </p:cNvSpPr>
          <p:nvPr>
            <p:ph type="title"/>
          </p:nvPr>
        </p:nvSpPr>
        <p:spPr>
          <a:xfrm>
            <a:off x="838200" y="844412"/>
            <a:ext cx="7696199" cy="664210"/>
          </a:xfrm>
          <a:prstGeom prst="rect"/>
        </p:spPr>
        <p:txBody>
          <a:bodyPr bIns="0" lIns="0" rIns="0" rtlCol="0" tIns="16510" vert="horz" wrap="square">
            <a:spAutoFit/>
          </a:bodyPr>
          <a:p>
            <a:pPr marL="12700">
              <a:lnSpc>
                <a:spcPct val="100000"/>
              </a:lnSpc>
              <a:spcBef>
                <a:spcPts val="130"/>
              </a:spcBef>
            </a:pPr>
            <a:r>
              <a:rPr b="1" dirty="0" sz="4250" spc="5">
                <a:solidFill>
                  <a:schemeClr val="tx1"/>
                </a:solidFill>
                <a:latin typeface="Times New Roman" panose="02020603050405020304" pitchFamily="18" charset="0"/>
                <a:cs typeface="Times New Roman" panose="02020603050405020304" pitchFamily="18" charset="0"/>
              </a:rPr>
              <a:t>PROJECT</a:t>
            </a:r>
            <a:r>
              <a:rPr dirty="0" sz="4250" spc="-85">
                <a:solidFill>
                  <a:schemeClr val="tx1"/>
                </a:solidFill>
                <a:latin typeface="+mj-lt"/>
              </a:rPr>
              <a:t> </a:t>
            </a:r>
            <a:r>
              <a:rPr b="1" dirty="0" sz="4400" spc="25">
                <a:solidFill>
                  <a:schemeClr val="tx1"/>
                </a:solidFill>
                <a:latin typeface="Times New Roman" panose="02020603050405020304" pitchFamily="18" charset="0"/>
                <a:cs typeface="Times New Roman" panose="02020603050405020304" pitchFamily="18" charset="0"/>
              </a:rPr>
              <a:t>TITLE</a:t>
            </a:r>
            <a:r>
              <a:rPr dirty="0" sz="4400" lang="en-US" spc="25">
                <a:solidFill>
                  <a:schemeClr val="tx1"/>
                </a:solidFill>
                <a:latin typeface="Times New Roman" panose="02020603050405020304" pitchFamily="18" charset="0"/>
                <a:cs typeface="Times New Roman" panose="02020603050405020304" pitchFamily="18" charset="0"/>
              </a:rPr>
              <a:t> </a:t>
            </a:r>
            <a:r>
              <a:rPr dirty="0" sz="4400" lang="en-US" spc="25">
                <a:latin typeface="Times New Roman" panose="02020603050405020304" pitchFamily="18" charset="0"/>
                <a:cs typeface="Times New Roman" panose="02020603050405020304" pitchFamily="18" charset="0"/>
              </a:rPr>
              <a:t>:</a:t>
            </a:r>
            <a:endParaRPr dirty="0" sz="4400">
              <a:latin typeface="Times New Roman" panose="02020603050405020304" pitchFamily="18" charset="0"/>
              <a:cs typeface="Times New Roman" panose="02020603050405020304" pitchFamily="18" charset="0"/>
            </a:endParaRPr>
          </a:p>
        </p:txBody>
      </p:sp>
      <p:sp>
        <p:nvSpPr>
          <p:cNvPr id="1048597"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598" name="TextBox 22"/>
          <p:cNvSpPr txBox="1"/>
          <p:nvPr/>
        </p:nvSpPr>
        <p:spPr>
          <a:xfrm>
            <a:off x="466724" y="2123271"/>
            <a:ext cx="9344025" cy="1386840"/>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599" name="object 21"/>
          <p:cNvSpPr txBox="1">
            <a:spLocks noGrp="1"/>
          </p:cNvSpPr>
          <p:nvPr>
            <p:ph type="title"/>
          </p:nvPr>
        </p:nvSpPr>
        <p:spPr>
          <a:xfrm>
            <a:off x="739774" y="461129"/>
            <a:ext cx="2765425" cy="597536"/>
          </a:xfrm>
          <a:prstGeom prst="rect"/>
        </p:spPr>
        <p:txBody>
          <a:bodyPr bIns="0" lIns="0" rIns="0" rtlCol="0" tIns="13335" vert="horz" wrap="square">
            <a:spAutoFit/>
          </a:bodyPr>
          <a:p>
            <a:pPr marL="12700">
              <a:lnSpc>
                <a:spcPct val="100000"/>
              </a:lnSpc>
              <a:spcBef>
                <a:spcPts val="105"/>
              </a:spcBef>
            </a:pPr>
            <a:r>
              <a:rPr dirty="0" sz="4000" spc="25">
                <a:latin typeface="Times New Roman" panose="02020603050405020304" pitchFamily="18" charset="0"/>
                <a:cs typeface="Times New Roman" panose="02020603050405020304" pitchFamily="18" charset="0"/>
              </a:rPr>
              <a:t>A</a:t>
            </a:r>
            <a:r>
              <a:rPr dirty="0" sz="4000" spc="-5">
                <a:latin typeface="Times New Roman" panose="02020603050405020304" pitchFamily="18" charset="0"/>
                <a:cs typeface="Times New Roman" panose="02020603050405020304" pitchFamily="18" charset="0"/>
              </a:rPr>
              <a:t>G</a:t>
            </a:r>
            <a:r>
              <a:rPr dirty="0" sz="4000" spc="-35">
                <a:latin typeface="Times New Roman" panose="02020603050405020304" pitchFamily="18" charset="0"/>
                <a:cs typeface="Times New Roman" panose="02020603050405020304" pitchFamily="18" charset="0"/>
              </a:rPr>
              <a:t>E</a:t>
            </a:r>
            <a:r>
              <a:rPr dirty="0" sz="4000" spc="15">
                <a:latin typeface="Times New Roman" panose="02020603050405020304" pitchFamily="18" charset="0"/>
                <a:cs typeface="Times New Roman" panose="02020603050405020304" pitchFamily="18" charset="0"/>
              </a:rPr>
              <a:t>N</a:t>
            </a:r>
            <a:r>
              <a:rPr dirty="0" sz="4000">
                <a:latin typeface="Times New Roman" panose="02020603050405020304" pitchFamily="18" charset="0"/>
                <a:cs typeface="Times New Roman" panose="02020603050405020304" pitchFamily="18" charset="0"/>
              </a:rPr>
              <a:t>D</a:t>
            </a:r>
            <a:r>
              <a:rPr dirty="0" sz="4000" lang="en-US">
                <a:latin typeface="Times New Roman" panose="02020603050405020304" pitchFamily="18" charset="0"/>
                <a:cs typeface="Times New Roman" panose="02020603050405020304" pitchFamily="18" charset="0"/>
              </a:rPr>
              <a:t>:</a:t>
            </a:r>
            <a:r>
              <a:rPr dirty="0" sz="4000">
                <a:solidFill>
                  <a:schemeClr val="bg1"/>
                </a:solidFill>
                <a:latin typeface="Times New Roman" panose="02020603050405020304" pitchFamily="18" charset="0"/>
                <a:cs typeface="Times New Roman" panose="02020603050405020304" pitchFamily="18" charset="0"/>
              </a:rPr>
              <a:t>A</a:t>
            </a:r>
            <a:r>
              <a:rPr dirty="0" sz="4000" lang="en-US">
                <a:solidFill>
                  <a:schemeClr val="bg1"/>
                </a:solidFill>
                <a:latin typeface="Times New Roman" panose="02020603050405020304" pitchFamily="18" charset="0"/>
                <a:cs typeface="Times New Roman" panose="02020603050405020304" pitchFamily="18" charset="0"/>
              </a:rPr>
              <a:t>:</a:t>
            </a:r>
            <a:r>
              <a:rPr dirty="0" sz="40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p:txBody>
      </p:sp>
      <p:sp>
        <p:nvSpPr>
          <p:cNvPr id="1048600" name="object 22"/>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0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object 7"/>
          <p:cNvSpPr txBox="1">
            <a:spLocks noGrp="1"/>
          </p:cNvSpPr>
          <p:nvPr>
            <p:ph type="title"/>
          </p:nvPr>
        </p:nvSpPr>
        <p:spPr>
          <a:xfrm>
            <a:off x="704020" y="406970"/>
            <a:ext cx="10681335" cy="537211"/>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S</a:t>
            </a:r>
            <a:r>
              <a:rPr dirty="0" sz="3600" spc="-370">
                <a:latin typeface="Times New Roman" panose="02020603050405020304" pitchFamily="18" charset="0"/>
                <a:cs typeface="Times New Roman" panose="02020603050405020304" pitchFamily="18" charset="0"/>
              </a:rPr>
              <a:t>T</a:t>
            </a:r>
            <a:r>
              <a:rPr dirty="0" sz="3600" spc="-375">
                <a:latin typeface="Times New Roman" panose="02020603050405020304" pitchFamily="18" charset="0"/>
                <a:cs typeface="Times New Roman" panose="02020603050405020304" pitchFamily="18" charset="0"/>
              </a:rPr>
              <a:t>A</a:t>
            </a:r>
            <a:r>
              <a:rPr dirty="0" sz="3600" spc="15">
                <a:latin typeface="Times New Roman" panose="02020603050405020304" pitchFamily="18" charset="0"/>
                <a:cs typeface="Times New Roman" panose="02020603050405020304" pitchFamily="18" charset="0"/>
              </a:rPr>
              <a:t>T</a:t>
            </a:r>
            <a:r>
              <a:rPr dirty="0" sz="3600" spc="-10">
                <a:latin typeface="Times New Roman" panose="02020603050405020304" pitchFamily="18" charset="0"/>
                <a:cs typeface="Times New Roman" panose="02020603050405020304" pitchFamily="18" charset="0"/>
              </a:rPr>
              <a:t>E</a:t>
            </a:r>
            <a:r>
              <a:rPr dirty="0" sz="3600" spc="-20">
                <a:latin typeface="Times New Roman" panose="02020603050405020304" pitchFamily="18" charset="0"/>
                <a:cs typeface="Times New Roman" panose="02020603050405020304" pitchFamily="18" charset="0"/>
              </a:rPr>
              <a:t>ME</a:t>
            </a:r>
            <a:r>
              <a:rPr dirty="0" sz="3600" spc="10">
                <a:latin typeface="Times New Roman" panose="02020603050405020304" pitchFamily="18" charset="0"/>
                <a:cs typeface="Times New Roman" panose="02020603050405020304" pitchFamily="18" charset="0"/>
              </a:rPr>
              <a:t>NT</a:t>
            </a:r>
            <a:r>
              <a:rPr dirty="0" sz="3600" lang="en-US" spc="10">
                <a:latin typeface="Times New Roman" panose="02020603050405020304" pitchFamily="18" charset="0"/>
                <a:cs typeface="Times New Roman" panose="02020603050405020304" pitchFamily="18" charset="0"/>
              </a:rPr>
              <a:t>:</a:t>
            </a:r>
            <a:endParaRPr dirty="0" sz="3600">
              <a:latin typeface="Times New Roman" panose="02020603050405020304" pitchFamily="18" charset="0"/>
              <a:cs typeface="Times New Roman" panose="02020603050405020304" pitchFamily="18" charset="0"/>
            </a:endParaRPr>
          </a:p>
        </p:txBody>
      </p:sp>
      <p:sp>
        <p:nvSpPr>
          <p:cNvPr id="1048608" name="Text Placeholder 16"/>
          <p:cNvSpPr>
            <a:spLocks noGrp="1"/>
          </p:cNvSpPr>
          <p:nvPr>
            <p:ph idx="1"/>
          </p:nvPr>
        </p:nvSpPr>
        <p:spPr>
          <a:xfrm>
            <a:off x="609600" y="1295400"/>
            <a:ext cx="9067800" cy="4457502"/>
          </a:xfrm>
        </p:spPr>
        <p:txBody>
          <a:bodyPr>
            <a:normAutofit fontScale="92857" lnSpcReduction="20000"/>
          </a:bodyPr>
          <a:p>
            <a:pPr>
              <a:lnSpc>
                <a:spcPct val="150000"/>
              </a:lnSpc>
            </a:pPr>
            <a:r>
              <a:rPr dirty="0" sz="2800" lang="en-US">
                <a:latin typeface="Times New Roman" panose="02020603050405020304" pitchFamily="18" charset="0"/>
                <a:cs typeface="Times New Roman" panose="02020603050405020304" pitchFamily="18" charset="0"/>
              </a:rPr>
              <a:t>Analyzing employee data sets is crucial for several reasons: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Improving Employee Experience</a:t>
            </a:r>
            <a:endParaRPr dirty="0" sz="2800" lang="en-US">
              <a:latin typeface="Times New Roman" panose="02020603050405020304" pitchFamily="18" charset="0"/>
              <a:cs typeface="Times New Roman" panose="02020603050405020304" pitchFamily="18" charset="0"/>
            </a:endParaRP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Enhancing Productivity</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Informed Decision-Making</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Identifying Trends and Patterns</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Ensuring Fairness and Compliance</a:t>
            </a:r>
          </a:p>
          <a:p>
            <a:pPr indent="-342900" lvl="1" marL="800100">
              <a:lnSpc>
                <a:spcPct val="150000"/>
              </a:lnSpc>
              <a:buFont typeface="Wingdings" panose="05000000000000000000" pitchFamily="2" charset="2"/>
              <a:buChar char="Ø"/>
            </a:pPr>
            <a:r>
              <a:rPr dirty="0" sz="2800" lang="en-IN">
                <a:latin typeface="Times New Roman" panose="02020603050405020304" pitchFamily="18" charset="0"/>
                <a:cs typeface="Times New Roman" panose="02020603050405020304" pitchFamily="18" charset="0"/>
              </a:rPr>
              <a:t>Strategic Planning</a:t>
            </a:r>
          </a:p>
        </p:txBody>
      </p:sp>
      <p:sp>
        <p:nvSpPr>
          <p:cNvPr id="104860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object 7"/>
          <p:cNvSpPr txBox="1">
            <a:spLocks noGrp="1"/>
          </p:cNvSpPr>
          <p:nvPr>
            <p:ph type="title"/>
          </p:nvPr>
        </p:nvSpPr>
        <p:spPr>
          <a:xfrm>
            <a:off x="755332" y="401387"/>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lang="en-US" spc="5">
                <a:latin typeface="Times New Roman" panose="02020603050405020304" pitchFamily="18" charset="0"/>
                <a:cs typeface="Times New Roman" panose="02020603050405020304" pitchFamily="18" charset="0"/>
              </a:rPr>
              <a:t> </a:t>
            </a:r>
            <a:r>
              <a:rPr dirty="0" sz="4250" spc="-20">
                <a:latin typeface="Times New Roman" panose="02020603050405020304" pitchFamily="18" charset="0"/>
                <a:cs typeface="Times New Roman" panose="02020603050405020304" pitchFamily="18" charset="0"/>
              </a:rPr>
              <a:t>OVERVIEW</a:t>
            </a:r>
            <a:endParaRPr dirty="0" sz="4250">
              <a:latin typeface="Times New Roman" panose="02020603050405020304" pitchFamily="18" charset="0"/>
              <a:cs typeface="Times New Roman" panose="02020603050405020304" pitchFamily="18" charset="0"/>
            </a:endParaRPr>
          </a:p>
        </p:txBody>
      </p:sp>
      <p:sp>
        <p:nvSpPr>
          <p:cNvPr id="1048611" name="Text Placeholder 8"/>
          <p:cNvSpPr>
            <a:spLocks noGrp="1"/>
          </p:cNvSpPr>
          <p:nvPr>
            <p:ph idx="1"/>
          </p:nvPr>
        </p:nvSpPr>
        <p:spPr>
          <a:xfrm>
            <a:off x="609600" y="1371600"/>
            <a:ext cx="10972800" cy="5122941"/>
          </a:xfrm>
        </p:spPr>
        <p:txBody>
          <a:bodyPr>
            <a:normAutofit/>
          </a:bodyPr>
          <a:p>
            <a:pPr>
              <a:lnSpc>
                <a:spcPct val="150000"/>
              </a:lnSpc>
            </a:pPr>
            <a:r>
              <a:rPr b="1" dirty="0" sz="2400" lang="en-US">
                <a:latin typeface="Times New Roman" panose="02020603050405020304" pitchFamily="18" charset="0"/>
                <a:cs typeface="Times New Roman" panose="02020603050405020304" pitchFamily="18" charset="0"/>
              </a:rPr>
              <a:t>Objective:</a:t>
            </a:r>
          </a:p>
          <a:p>
            <a:pPr>
              <a:lnSpc>
                <a:spcPct val="150000"/>
              </a:lnSpc>
            </a:pPr>
            <a:r>
              <a:rPr dirty="0" lang="en-US">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latin typeface="Times New Roman" panose="02020603050405020304" pitchFamily="18" charset="0"/>
                <a:cs typeface="Times New Roman" panose="02020603050405020304" pitchFamily="18" charset="0"/>
              </a:rPr>
              <a:t>Employee performance analysis is crucial for several reasons: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Feedback and improvement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Goal setting</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Career development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Increased productivity</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Alignment with organisational goals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 retention </a:t>
            </a:r>
          </a:p>
        </p:txBody>
      </p:sp>
      <p:sp>
        <p:nvSpPr>
          <p:cNvPr id="1048612"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Times New Roman" panose="02020603050405020304" pitchFamily="18" charset="0"/>
                <a:cs typeface="Times New Roman" panose="02020603050405020304" pitchFamily="18" charset="0"/>
              </a:rPr>
              <a:t>W</a:t>
            </a:r>
            <a:r>
              <a:rPr dirty="0" sz="3200" spc="-20">
                <a:latin typeface="Times New Roman" panose="02020603050405020304" pitchFamily="18" charset="0"/>
                <a:cs typeface="Times New Roman" panose="02020603050405020304" pitchFamily="18" charset="0"/>
              </a:rPr>
              <a:t>H</a:t>
            </a:r>
            <a:r>
              <a:rPr dirty="0" sz="3200" spc="20">
                <a:latin typeface="Times New Roman" panose="02020603050405020304" pitchFamily="18" charset="0"/>
                <a:cs typeface="Times New Roman" panose="02020603050405020304" pitchFamily="18" charset="0"/>
              </a:rPr>
              <a:t>O</a:t>
            </a:r>
            <a:r>
              <a:rPr dirty="0" sz="3200" spc="-2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AR</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10">
                <a:latin typeface="Times New Roman" panose="02020603050405020304" pitchFamily="18" charset="0"/>
                <a:cs typeface="Times New Roman" panose="02020603050405020304" pitchFamily="18" charset="0"/>
              </a:rPr>
              <a:t>T</a:t>
            </a:r>
            <a:r>
              <a:rPr dirty="0" sz="3200" spc="-15">
                <a:latin typeface="Times New Roman" panose="02020603050405020304" pitchFamily="18" charset="0"/>
                <a:cs typeface="Times New Roman" panose="02020603050405020304" pitchFamily="18" charset="0"/>
              </a:rPr>
              <a:t>H</a:t>
            </a:r>
            <a:r>
              <a:rPr dirty="0" sz="3200" spc="15">
                <a:latin typeface="Times New Roman" panose="02020603050405020304" pitchFamily="18" charset="0"/>
                <a:cs typeface="Times New Roman" panose="02020603050405020304" pitchFamily="18" charset="0"/>
              </a:rPr>
              <a:t>E</a:t>
            </a:r>
            <a:r>
              <a:rPr dirty="0" sz="3200" spc="-35">
                <a:latin typeface="Times New Roman" panose="02020603050405020304" pitchFamily="18" charset="0"/>
                <a:cs typeface="Times New Roman" panose="02020603050405020304" pitchFamily="18" charset="0"/>
              </a:rPr>
              <a:t> </a:t>
            </a:r>
            <a:r>
              <a:rPr dirty="0" sz="3200" spc="-20">
                <a:latin typeface="Times New Roman" panose="02020603050405020304" pitchFamily="18" charset="0"/>
                <a:cs typeface="Times New Roman" panose="02020603050405020304" pitchFamily="18" charset="0"/>
              </a:rPr>
              <a:t>E</a:t>
            </a:r>
            <a:r>
              <a:rPr dirty="0" sz="3200" spc="30">
                <a:latin typeface="Times New Roman" panose="02020603050405020304" pitchFamily="18" charset="0"/>
                <a:cs typeface="Times New Roman" panose="02020603050405020304" pitchFamily="18" charset="0"/>
              </a:rPr>
              <a:t>N</a:t>
            </a:r>
            <a:r>
              <a:rPr dirty="0" sz="3200" spc="15">
                <a:latin typeface="Times New Roman" panose="02020603050405020304" pitchFamily="18" charset="0"/>
                <a:cs typeface="Times New Roman" panose="02020603050405020304" pitchFamily="18" charset="0"/>
              </a:rPr>
              <a:t>D</a:t>
            </a:r>
            <a:r>
              <a:rPr dirty="0" sz="3200" spc="-45">
                <a:latin typeface="Times New Roman" panose="02020603050405020304" pitchFamily="18" charset="0"/>
                <a:cs typeface="Times New Roman" panose="02020603050405020304" pitchFamily="18" charset="0"/>
              </a:rPr>
              <a:t> </a:t>
            </a:r>
            <a:r>
              <a:rPr dirty="0" sz="3200">
                <a:latin typeface="Times New Roman" panose="02020603050405020304" pitchFamily="18" charset="0"/>
                <a:cs typeface="Times New Roman" panose="02020603050405020304" pitchFamily="18" charset="0"/>
              </a:rPr>
              <a:t>U</a:t>
            </a:r>
            <a:r>
              <a:rPr dirty="0" sz="3200" spc="10">
                <a:latin typeface="Times New Roman" panose="02020603050405020304" pitchFamily="18" charset="0"/>
                <a:cs typeface="Times New Roman" panose="02020603050405020304" pitchFamily="18" charset="0"/>
              </a:rPr>
              <a:t>S</a:t>
            </a:r>
            <a:r>
              <a:rPr dirty="0" sz="3200" spc="-25">
                <a:latin typeface="Times New Roman" panose="02020603050405020304" pitchFamily="18" charset="0"/>
                <a:cs typeface="Times New Roman" panose="02020603050405020304" pitchFamily="18" charset="0"/>
              </a:rPr>
              <a:t>E</a:t>
            </a:r>
            <a:r>
              <a:rPr dirty="0" sz="3200" spc="-1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S?</a:t>
            </a:r>
            <a:endParaRPr dirty="0" sz="3200">
              <a:latin typeface="Times New Roman" panose="02020603050405020304" pitchFamily="18" charset="0"/>
              <a:cs typeface="Times New Roman" panose="02020603050405020304" pitchFamily="18" charset="0"/>
            </a:endParaRPr>
          </a:p>
        </p:txBody>
      </p:sp>
      <p:sp>
        <p:nvSpPr>
          <p:cNvPr id="1048614" name="Text Placeholder 6"/>
          <p:cNvSpPr>
            <a:spLocks noGrp="1"/>
          </p:cNvSpPr>
          <p:nvPr>
            <p:ph idx="1"/>
          </p:nvPr>
        </p:nvSpPr>
        <p:spPr>
          <a:xfrm>
            <a:off x="609600" y="1447800"/>
            <a:ext cx="9525000" cy="4001095"/>
          </a:xfrm>
        </p:spPr>
        <p:txBody>
          <a:bodyPr>
            <a:normAutofit fontScale="95000"/>
          </a:bodyPr>
          <a:p>
            <a:pPr>
              <a:lnSpc>
                <a:spcPct val="150000"/>
              </a:lnSpc>
            </a:pPr>
            <a:r>
              <a:rPr dirty="0" sz="2000" lang="en-US">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Human resource department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Managers and team leaders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Executives and senior management</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Employees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Training and development teams</a:t>
            </a:r>
          </a:p>
          <a:p>
            <a:pPr indent="-342900" lvl="1" marL="80010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analysts</a:t>
            </a:r>
          </a:p>
          <a:p>
            <a:pPr indent="-342900" lvl="1" marL="800100">
              <a:buFont typeface="Wingdings" panose="05000000000000000000" pitchFamily="2" charset="2"/>
              <a:buChar char="Ø"/>
            </a:pPr>
            <a:endParaRPr dirty="0" sz="2000" lang="en-IN"/>
          </a:p>
        </p:txBody>
      </p:sp>
      <p:sp>
        <p:nvSpPr>
          <p:cNvPr id="1048615"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6"/>
          <p:cNvSpPr txBox="1">
            <a:spLocks noGrp="1"/>
          </p:cNvSpPr>
          <p:nvPr>
            <p:ph type="title"/>
          </p:nvPr>
        </p:nvSpPr>
        <p:spPr>
          <a:xfrm>
            <a:off x="-1447799" y="-353219"/>
            <a:ext cx="11963400" cy="1983235"/>
          </a:xfrm>
          <a:prstGeom prst="rect"/>
        </p:spPr>
        <p:txBody>
          <a:bodyPr bIns="0" lIns="0" rIns="0" rtlCol="0" tIns="13335" vert="horz" wrap="square">
            <a:spAutoFit/>
          </a:bodyPr>
          <a:p>
            <a:pPr marL="12700">
              <a:lnSpc>
                <a:spcPct val="100000"/>
              </a:lnSpc>
              <a:spcBef>
                <a:spcPts val="105"/>
              </a:spcBef>
            </a:pPr>
            <a:br>
              <a:rPr dirty="0" sz="3200" lang="en-US"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br>
              <a:rPr dirty="0" sz="3200" lang="en-IN" spc="10">
                <a:latin typeface="Times New Roman" panose="02020603050405020304" pitchFamily="18" charset="0"/>
                <a:cs typeface="Times New Roman" panose="02020603050405020304" pitchFamily="18" charset="0"/>
              </a:rPr>
            </a:b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U</a:t>
            </a:r>
            <a:r>
              <a:rPr dirty="0" sz="3200">
                <a:latin typeface="Times New Roman" panose="02020603050405020304" pitchFamily="18" charset="0"/>
                <a:cs typeface="Times New Roman" panose="02020603050405020304" pitchFamily="18" charset="0"/>
              </a:rPr>
              <a:t>R</a:t>
            </a:r>
            <a:r>
              <a:rPr dirty="0" sz="3200" spc="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S</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LU</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r>
              <a:rPr dirty="0" sz="3200" spc="-345">
                <a:latin typeface="Times New Roman" panose="02020603050405020304" pitchFamily="18" charset="0"/>
                <a:cs typeface="Times New Roman" panose="02020603050405020304" pitchFamily="18" charset="0"/>
              </a:rPr>
              <a:t> </a:t>
            </a:r>
            <a:r>
              <a:rPr dirty="0" sz="3200" spc="-3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t>
            </a:r>
            <a:r>
              <a:rPr dirty="0" sz="3200" spc="35">
                <a:latin typeface="Times New Roman" panose="02020603050405020304" pitchFamily="18" charset="0"/>
                <a:cs typeface="Times New Roman" panose="02020603050405020304" pitchFamily="18" charset="0"/>
              </a:rPr>
              <a:t> </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a:latin typeface="Times New Roman" panose="02020603050405020304" pitchFamily="18" charset="0"/>
                <a:cs typeface="Times New Roman" panose="02020603050405020304" pitchFamily="18" charset="0"/>
              </a:rPr>
              <a:t>S</a:t>
            </a:r>
            <a:r>
              <a:rPr dirty="0" sz="3200" spc="60">
                <a:latin typeface="Times New Roman" panose="02020603050405020304" pitchFamily="18" charset="0"/>
                <a:cs typeface="Times New Roman" panose="02020603050405020304" pitchFamily="18" charset="0"/>
              </a:rPr>
              <a:t> </a:t>
            </a:r>
            <a:r>
              <a:rPr dirty="0" sz="3200" spc="-295">
                <a:latin typeface="Times New Roman" panose="02020603050405020304" pitchFamily="18" charset="0"/>
                <a:cs typeface="Times New Roman" panose="02020603050405020304" pitchFamily="18" charset="0"/>
              </a:rPr>
              <a:t>V</a:t>
            </a:r>
            <a:r>
              <a:rPr dirty="0" sz="3200" spc="-35">
                <a:latin typeface="Times New Roman" panose="02020603050405020304" pitchFamily="18" charset="0"/>
                <a:cs typeface="Times New Roman" panose="02020603050405020304" pitchFamily="18" charset="0"/>
              </a:rPr>
              <a:t>A</a:t>
            </a:r>
            <a:r>
              <a:rPr dirty="0" sz="3200" spc="25">
                <a:latin typeface="Times New Roman" panose="02020603050405020304" pitchFamily="18" charset="0"/>
                <a:cs typeface="Times New Roman" panose="02020603050405020304" pitchFamily="18" charset="0"/>
              </a:rPr>
              <a:t>LU</a:t>
            </a:r>
            <a:r>
              <a:rPr dirty="0" sz="3200">
                <a:latin typeface="Times New Roman" panose="02020603050405020304" pitchFamily="18" charset="0"/>
                <a:cs typeface="Times New Roman" panose="02020603050405020304" pitchFamily="18" charset="0"/>
              </a:rPr>
              <a:t>E</a:t>
            </a:r>
            <a:r>
              <a:rPr dirty="0" sz="3200" spc="-65">
                <a:latin typeface="Times New Roman" panose="02020603050405020304" pitchFamily="18" charset="0"/>
                <a:cs typeface="Times New Roman" panose="02020603050405020304" pitchFamily="18" charset="0"/>
              </a:rPr>
              <a:t> </a:t>
            </a:r>
            <a:r>
              <a:rPr dirty="0" sz="3200" spc="-15">
                <a:latin typeface="Times New Roman" panose="02020603050405020304" pitchFamily="18" charset="0"/>
                <a:cs typeface="Times New Roman" panose="02020603050405020304" pitchFamily="18" charset="0"/>
              </a:rPr>
              <a:t>P</a:t>
            </a:r>
            <a:r>
              <a:rPr dirty="0" sz="3200" spc="-30">
                <a:latin typeface="Times New Roman" panose="02020603050405020304" pitchFamily="18" charset="0"/>
                <a:cs typeface="Times New Roman" panose="02020603050405020304" pitchFamily="18" charset="0"/>
              </a:rPr>
              <a:t>R</a:t>
            </a:r>
            <a:r>
              <a:rPr dirty="0" sz="3200" spc="10">
                <a:latin typeface="Times New Roman" panose="02020603050405020304" pitchFamily="18" charset="0"/>
                <a:cs typeface="Times New Roman" panose="02020603050405020304" pitchFamily="18" charset="0"/>
              </a:rPr>
              <a:t>O</a:t>
            </a:r>
            <a:r>
              <a:rPr dirty="0" sz="3200" spc="-15">
                <a:latin typeface="Times New Roman" panose="02020603050405020304" pitchFamily="18" charset="0"/>
                <a:cs typeface="Times New Roman" panose="02020603050405020304" pitchFamily="18" charset="0"/>
              </a:rPr>
              <a:t>P</a:t>
            </a:r>
            <a:r>
              <a:rPr dirty="0" sz="3200" spc="10">
                <a:latin typeface="Times New Roman" panose="02020603050405020304" pitchFamily="18" charset="0"/>
                <a:cs typeface="Times New Roman" panose="02020603050405020304" pitchFamily="18" charset="0"/>
              </a:rPr>
              <a:t>O</a:t>
            </a:r>
            <a:r>
              <a:rPr dirty="0" sz="3200" spc="25">
                <a:latin typeface="Times New Roman" panose="02020603050405020304" pitchFamily="18" charset="0"/>
                <a:cs typeface="Times New Roman" panose="02020603050405020304" pitchFamily="18" charset="0"/>
              </a:rPr>
              <a:t>S</a:t>
            </a:r>
            <a:r>
              <a:rPr dirty="0" sz="3200" spc="-30">
                <a:latin typeface="Times New Roman" panose="02020603050405020304" pitchFamily="18" charset="0"/>
                <a:cs typeface="Times New Roman" panose="02020603050405020304" pitchFamily="18" charset="0"/>
              </a:rPr>
              <a:t>I</a:t>
            </a:r>
            <a:r>
              <a:rPr dirty="0" sz="3200" spc="-35">
                <a:latin typeface="Times New Roman" panose="02020603050405020304" pitchFamily="18" charset="0"/>
                <a:cs typeface="Times New Roman" panose="02020603050405020304" pitchFamily="18" charset="0"/>
              </a:rPr>
              <a:t>T</a:t>
            </a:r>
            <a:r>
              <a:rPr dirty="0" sz="3200" spc="-30">
                <a:latin typeface="Times New Roman" panose="02020603050405020304" pitchFamily="18" charset="0"/>
                <a:cs typeface="Times New Roman" panose="02020603050405020304" pitchFamily="18" charset="0"/>
              </a:rPr>
              <a:t>I</a:t>
            </a:r>
            <a:r>
              <a:rPr dirty="0" sz="3200" spc="10">
                <a:latin typeface="Times New Roman" panose="02020603050405020304" pitchFamily="18" charset="0"/>
                <a:cs typeface="Times New Roman" panose="02020603050405020304" pitchFamily="18" charset="0"/>
              </a:rPr>
              <a:t>O</a:t>
            </a:r>
            <a:r>
              <a:rPr dirty="0" sz="3200">
                <a:latin typeface="Times New Roman" panose="02020603050405020304" pitchFamily="18" charset="0"/>
                <a:cs typeface="Times New Roman" panose="02020603050405020304" pitchFamily="18" charset="0"/>
              </a:rPr>
              <a:t>N</a:t>
            </a:r>
          </a:p>
        </p:txBody>
      </p:sp>
      <p:sp>
        <p:nvSpPr>
          <p:cNvPr id="1048623" name="Content Placeholder 7"/>
          <p:cNvSpPr>
            <a:spLocks noGrp="1"/>
          </p:cNvSpPr>
          <p:nvPr>
            <p:ph sz="half" idx="2"/>
          </p:nvPr>
        </p:nvSpPr>
        <p:spPr>
          <a:xfrm>
            <a:off x="457200" y="1577340"/>
            <a:ext cx="4953000" cy="4086824"/>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SOLUTION FOR EMPLOYEE PERFORMANCE ANALYSIS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Data collection and integration </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Performance metrics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Advanced analytics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Personalised insights</a:t>
            </a:r>
          </a:p>
          <a:p>
            <a:pPr indent="-285750" lvl="1" marL="7429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Continuous feedback and improvement</a:t>
            </a:r>
          </a:p>
        </p:txBody>
      </p:sp>
      <p:sp>
        <p:nvSpPr>
          <p:cNvPr id="1048624" name="Content Placeholder 9"/>
          <p:cNvSpPr>
            <a:spLocks noGrp="1"/>
          </p:cNvSpPr>
          <p:nvPr>
            <p:ph sz="half" idx="3"/>
          </p:nvPr>
        </p:nvSpPr>
        <p:spPr>
          <a:xfrm>
            <a:off x="5867400" y="1577340"/>
            <a:ext cx="4495800" cy="4483279"/>
          </a:xfrm>
        </p:spPr>
        <p:txBody>
          <a:bodyPr/>
          <a:p>
            <a:pPr>
              <a:lnSpc>
                <a:spcPct val="150000"/>
              </a:lnSpc>
            </a:pPr>
            <a:endParaRPr b="1" dirty="0" sz="2000" lang="en-US">
              <a:latin typeface="Times New Roman" panose="02020603050405020304" pitchFamily="18" charset="0"/>
              <a:cs typeface="Times New Roman" panose="02020603050405020304" pitchFamily="18" charset="0"/>
            </a:endParaRPr>
          </a:p>
          <a:p>
            <a:pPr>
              <a:lnSpc>
                <a:spcPct val="150000"/>
              </a:lnSpc>
            </a:pPr>
            <a:r>
              <a:rPr b="1" dirty="0" sz="2000" lang="en-US">
                <a:latin typeface="Times New Roman" panose="02020603050405020304" pitchFamily="18" charset="0"/>
                <a:cs typeface="Times New Roman" panose="02020603050405020304" pitchFamily="18" charset="0"/>
              </a:rPr>
              <a:t>V</a:t>
            </a:r>
            <a:r>
              <a:rPr b="1" dirty="0" sz="2000" lang="en-IN">
                <a:latin typeface="Times New Roman" panose="02020603050405020304" pitchFamily="18" charset="0"/>
                <a:cs typeface="Times New Roman" panose="02020603050405020304" pitchFamily="18" charset="0"/>
              </a:rPr>
              <a:t>ALUE PROPOSITION :</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Enhanced productivity</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engagement and retention</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Data-driven decisions</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Improved organizational performance</a:t>
            </a:r>
          </a:p>
          <a:p>
            <a:pPr indent="-285750" lvl="1" marL="7429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Scalability and flexibility</a:t>
            </a:r>
          </a:p>
          <a:p>
            <a:pPr indent="-285750" lvl="1" marL="742950">
              <a:buFont typeface="Wingdings" panose="05000000000000000000" pitchFamily="2" charset="2"/>
              <a:buChar char="Ø"/>
            </a:pPr>
            <a:endParaRPr dirty="0" lang="en-US"/>
          </a:p>
        </p:txBody>
      </p:sp>
      <p:sp>
        <p:nvSpPr>
          <p:cNvPr id="104862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a:xfrm>
            <a:off x="755332" y="385444"/>
            <a:ext cx="10681335" cy="677108"/>
          </a:xfrm>
        </p:spPr>
        <p:txBody>
          <a:bodyPr>
            <a:normAutofit/>
          </a:bodyPr>
          <a:p>
            <a:r>
              <a:rPr dirty="0" sz="4400" lang="en-IN">
                <a:latin typeface="Times New Roman" panose="02020603050405020304" pitchFamily="18" charset="0"/>
                <a:cs typeface="Times New Roman" panose="02020603050405020304" pitchFamily="18" charset="0"/>
              </a:rPr>
              <a:t>Dataset Description</a:t>
            </a:r>
          </a:p>
        </p:txBody>
      </p:sp>
      <p:sp>
        <p:nvSpPr>
          <p:cNvPr id="1048627" name="Text Placeholder 2"/>
          <p:cNvSpPr>
            <a:spLocks noGrp="1"/>
          </p:cNvSpPr>
          <p:nvPr>
            <p:ph idx="1"/>
          </p:nvPr>
        </p:nvSpPr>
        <p:spPr>
          <a:xfrm>
            <a:off x="609600" y="1295400"/>
            <a:ext cx="10439400" cy="5177156"/>
          </a:xfrm>
        </p:spPr>
        <p:txBody>
          <a:bodyPr>
            <a:normAutofit/>
          </a:bodyPr>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ID:</a:t>
            </a:r>
            <a:r>
              <a:rPr dirty="0" sz="2900" lang="en-US">
                <a:latin typeface="Times New Roman" panose="02020603050405020304" pitchFamily="18" charset="0"/>
                <a:cs typeface="Times New Roman" panose="02020603050405020304" pitchFamily="18" charset="0"/>
              </a:rPr>
              <a:t> Unique identifier for each employee in the organization</a:t>
            </a:r>
            <a:r>
              <a:rPr dirty="0" sz="2900" lang="en-IN">
                <a:latin typeface="Times New Roman" panose="02020603050405020304" pitchFamily="18" charset="0"/>
                <a:cs typeface="Times New Roman" panose="02020603050405020304" pitchFamily="18" charset="0"/>
              </a:rPr>
              <a:t>. Described in numbers</a:t>
            </a:r>
          </a:p>
          <a:p>
            <a:pPr algn="just" indent="-285750" marL="285750">
              <a:lnSpc>
                <a:spcPct val="150000"/>
              </a:lnSpc>
              <a:buFont typeface="Wingdings" panose="05000000000000000000" pitchFamily="2" charset="2"/>
              <a:buChar char="Ø"/>
            </a:pPr>
            <a:r>
              <a:rPr b="1" dirty="0" sz="2900" lang="en-IN">
                <a:latin typeface="Times New Roman" panose="02020603050405020304" pitchFamily="18" charset="0"/>
                <a:cs typeface="Times New Roman" panose="02020603050405020304" pitchFamily="18" charset="0"/>
              </a:rPr>
              <a:t>First name: </a:t>
            </a:r>
            <a:r>
              <a:rPr dirty="0" sz="2900" lang="en-IN">
                <a:latin typeface="Times New Roman" panose="02020603050405020304" pitchFamily="18" charset="0"/>
                <a:cs typeface="Times New Roman" panose="02020603050405020304" pitchFamily="18" charset="0"/>
              </a:rPr>
              <a:t>First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Last name: </a:t>
            </a:r>
            <a:r>
              <a:rPr dirty="0" sz="2900" lang="en-US">
                <a:latin typeface="Times New Roman" panose="02020603050405020304" pitchFamily="18" charset="0"/>
                <a:cs typeface="Times New Roman" panose="02020603050405020304" pitchFamily="18" charset="0"/>
              </a:rPr>
              <a:t>Last name of the employee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Business unit: </a:t>
            </a:r>
            <a:r>
              <a:rPr dirty="0" sz="2900" lang="en-US">
                <a:latin typeface="Times New Roman" panose="02020603050405020304" pitchFamily="18" charset="0"/>
                <a:cs typeface="Times New Roman" panose="02020603050405020304" pitchFamily="18" charset="0"/>
              </a:rPr>
              <a:t>The specific business unit or department to which the employee belongs, in text.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status: </a:t>
            </a:r>
            <a:r>
              <a:rPr dirty="0" sz="2900" lang="en-US">
                <a:latin typeface="Times New Roman" panose="02020603050405020304" pitchFamily="18" charset="0"/>
                <a:cs typeface="Times New Roman" panose="02020603050405020304" pitchFamily="18" charset="0"/>
              </a:rPr>
              <a:t>The current employment status of the employee i.e. active, on leave, terminated.</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Employee type: </a:t>
            </a:r>
            <a:r>
              <a:rPr dirty="0" sz="2900" lang="en-US">
                <a:latin typeface="Times New Roman" panose="02020603050405020304" pitchFamily="18" charset="0"/>
                <a:cs typeface="Times New Roman" panose="02020603050405020304" pitchFamily="18" charset="0"/>
              </a:rPr>
              <a:t>The type of employment the employee has full-time, part-time, contract.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Gender code: </a:t>
            </a:r>
            <a:r>
              <a:rPr dirty="0" sz="2900" lang="en-US">
                <a:latin typeface="Times New Roman" panose="02020603050405020304" pitchFamily="18" charset="0"/>
                <a:cs typeface="Times New Roman" panose="02020603050405020304" pitchFamily="18" charset="0"/>
              </a:rPr>
              <a:t>A code representing the gender of the employee, M for male, F for female, N for non-binary.</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Performance score:</a:t>
            </a:r>
            <a:r>
              <a:rPr dirty="0" sz="2900" lang="en-US">
                <a:latin typeface="Times New Roman" panose="02020603050405020304" pitchFamily="18" charset="0"/>
                <a:cs typeface="Times New Roman" panose="02020603050405020304" pitchFamily="18" charset="0"/>
              </a:rPr>
              <a:t> A score indicating the employee’s performance level i.e. excellent, satisfactory, needs improvement.</a:t>
            </a:r>
          </a:p>
          <a:p>
            <a:pPr algn="just" indent="-285750" marL="285750">
              <a:lnSpc>
                <a:spcPct val="150000"/>
              </a:lnSpc>
              <a:buFont typeface="Wingdings" panose="05000000000000000000" pitchFamily="2" charset="2"/>
              <a:buChar char="Ø"/>
            </a:pPr>
            <a:r>
              <a:rPr b="1" dirty="0" sz="2900" lang="en-US">
                <a:latin typeface="Times New Roman" panose="02020603050405020304" pitchFamily="18" charset="0"/>
                <a:cs typeface="Times New Roman" panose="02020603050405020304" pitchFamily="18" charset="0"/>
              </a:rPr>
              <a:t>Current employee rating: </a:t>
            </a:r>
            <a:r>
              <a:rPr dirty="0" sz="2900" lang="en-US">
                <a:latin typeface="Times New Roman" panose="02020603050405020304" pitchFamily="18" charset="0"/>
                <a:cs typeface="Times New Roman" panose="02020603050405020304" pitchFamily="18" charset="0"/>
              </a:rPr>
              <a:t>The current rating or evaluation of the employee’s overall performance</a:t>
            </a:r>
            <a:r>
              <a:rPr dirty="0" sz="2900" lang="en-US"/>
              <a:t>.</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7"/>
          <p:cNvSpPr txBox="1">
            <a:spLocks noGrp="1"/>
          </p:cNvSpPr>
          <p:nvPr>
            <p:ph type="title"/>
          </p:nvPr>
        </p:nvSpPr>
        <p:spPr>
          <a:xfrm>
            <a:off x="739775" y="100940"/>
            <a:ext cx="8480425" cy="1678665"/>
          </a:xfrm>
          <a:prstGeom prst="rect"/>
        </p:spPr>
        <p:txBody>
          <a:bodyPr bIns="0" lIns="0" rIns="0" rtlCol="0" tIns="16510" vert="horz" wrap="square">
            <a:spAutoFit/>
          </a:bodyPr>
          <a:p>
            <a:pPr marL="12700">
              <a:lnSpc>
                <a:spcPct val="100000"/>
              </a:lnSpc>
              <a:spcBef>
                <a:spcPts val="130"/>
              </a:spcBef>
            </a:pPr>
            <a:br>
              <a:rPr dirty="0" sz="3600" lang="en-US" spc="15">
                <a:latin typeface="Times New Roman" panose="02020603050405020304" pitchFamily="18" charset="0"/>
                <a:cs typeface="Times New Roman" panose="02020603050405020304" pitchFamily="18" charset="0"/>
              </a:rPr>
            </a:br>
            <a:br>
              <a:rPr dirty="0" sz="3600" lang="en-IN" spc="15">
                <a:latin typeface="Times New Roman" panose="02020603050405020304" pitchFamily="18" charset="0"/>
                <a:cs typeface="Times New Roman" panose="02020603050405020304" pitchFamily="18" charset="0"/>
              </a:rPr>
            </a:br>
            <a:r>
              <a:rPr dirty="0" sz="3600" spc="15">
                <a:latin typeface="Times New Roman" panose="02020603050405020304" pitchFamily="18" charset="0"/>
                <a:cs typeface="Times New Roman" panose="02020603050405020304" pitchFamily="18" charset="0"/>
              </a:rPr>
              <a:t>THE</a:t>
            </a:r>
            <a:r>
              <a:rPr dirty="0" sz="3600" spc="20">
                <a:latin typeface="Times New Roman" panose="02020603050405020304" pitchFamily="18" charset="0"/>
                <a:cs typeface="Times New Roman" panose="02020603050405020304" pitchFamily="18" charset="0"/>
              </a:rPr>
              <a:t> </a:t>
            </a:r>
            <a:r>
              <a:rPr dirty="0" sz="3600" lang="en-US" spc="20">
                <a:latin typeface="Times New Roman" panose="02020603050405020304" pitchFamily="18" charset="0"/>
                <a:cs typeface="Times New Roman" panose="02020603050405020304" pitchFamily="18" charset="0"/>
              </a:rPr>
              <a:t>"</a:t>
            </a:r>
            <a:r>
              <a:rPr dirty="0" sz="3600" spc="10">
                <a:latin typeface="Times New Roman" panose="02020603050405020304" pitchFamily="18" charset="0"/>
                <a:cs typeface="Times New Roman" panose="02020603050405020304" pitchFamily="18" charset="0"/>
              </a:rPr>
              <a:t>WOW</a:t>
            </a:r>
            <a:r>
              <a:rPr dirty="0" sz="3600" lang="en-US" spc="10">
                <a:latin typeface="Times New Roman" panose="02020603050405020304" pitchFamily="18" charset="0"/>
                <a:cs typeface="Times New Roman" panose="02020603050405020304" pitchFamily="18" charset="0"/>
              </a:rPr>
              <a:t>"</a:t>
            </a:r>
            <a:r>
              <a:rPr dirty="0" sz="3600" spc="85">
                <a:latin typeface="Times New Roman" panose="02020603050405020304" pitchFamily="18" charset="0"/>
                <a:cs typeface="Times New Roman" panose="02020603050405020304" pitchFamily="18" charset="0"/>
              </a:rPr>
              <a:t> </a:t>
            </a:r>
            <a:r>
              <a:rPr dirty="0" sz="3600" spc="10">
                <a:latin typeface="Times New Roman" panose="02020603050405020304" pitchFamily="18" charset="0"/>
                <a:cs typeface="Times New Roman" panose="02020603050405020304" pitchFamily="18" charset="0"/>
              </a:rPr>
              <a:t>IN</a:t>
            </a:r>
            <a:r>
              <a:rPr dirty="0" sz="3600" spc="-5">
                <a:latin typeface="Times New Roman" panose="02020603050405020304" pitchFamily="18" charset="0"/>
                <a:cs typeface="Times New Roman" panose="02020603050405020304" pitchFamily="18" charset="0"/>
              </a:rPr>
              <a:t> </a:t>
            </a:r>
            <a:r>
              <a:rPr dirty="0" sz="3600" spc="15">
                <a:latin typeface="Times New Roman" panose="02020603050405020304" pitchFamily="18" charset="0"/>
                <a:cs typeface="Times New Roman" panose="02020603050405020304" pitchFamily="18" charset="0"/>
              </a:rPr>
              <a:t>OUR</a:t>
            </a:r>
            <a:r>
              <a:rPr dirty="0" sz="3600" spc="-10">
                <a:latin typeface="Times New Roman" panose="02020603050405020304" pitchFamily="18" charset="0"/>
                <a:cs typeface="Times New Roman" panose="02020603050405020304" pitchFamily="18" charset="0"/>
              </a:rPr>
              <a:t> </a:t>
            </a:r>
            <a:r>
              <a:rPr dirty="0" sz="3600" spc="20">
                <a:latin typeface="Times New Roman" panose="02020603050405020304" pitchFamily="18" charset="0"/>
                <a:cs typeface="Times New Roman" panose="02020603050405020304" pitchFamily="18" charset="0"/>
              </a:rPr>
              <a:t>SOLUTION</a:t>
            </a:r>
            <a:endParaRPr dirty="0" sz="3600">
              <a:latin typeface="Times New Roman" panose="02020603050405020304" pitchFamily="18" charset="0"/>
              <a:cs typeface="Times New Roman" panose="02020603050405020304" pitchFamily="18" charset="0"/>
            </a:endParaRP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1143000" y="1676400"/>
            <a:ext cx="9753600" cy="3170099"/>
          </a:xfrm>
          <a:prstGeom prst="rect"/>
          <a:noFill/>
        </p:spPr>
        <p:txBody>
          <a:bodyPr rtlCol="0" wrap="square">
            <a:spAutoFit/>
          </a:bodyPr>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endParaRPr b="1" dirty="0" sz="2000" i="0" lang="en-US">
              <a:latin typeface="Times New Roman" panose="02020603050405020304" pitchFamily="18" charset="0"/>
              <a:cs typeface="Times New Roman" panose="02020603050405020304" pitchFamily="18" charset="0"/>
            </a:endParaRPr>
          </a:p>
          <a:p>
            <a:pPr lvl="0"/>
            <a:endParaRPr b="1" dirty="0" sz="2000" lang="en-US">
              <a:latin typeface="Times New Roman" panose="02020603050405020304" pitchFamily="18" charset="0"/>
              <a:cs typeface="Times New Roman" panose="02020603050405020304" pitchFamily="18" charset="0"/>
            </a:endParaRPr>
          </a:p>
          <a:p>
            <a:pPr lvl="0"/>
            <a:r>
              <a:rPr b="1" dirty="0" sz="2000" i="0" lang="en-US">
                <a:latin typeface="Times New Roman" panose="02020603050405020304" pitchFamily="18" charset="0"/>
                <a:cs typeface="Times New Roman" panose="02020603050405020304" pitchFamily="18" charset="0"/>
              </a:rPr>
              <a:t>     Formul</a:t>
            </a:r>
            <a:r>
              <a:rPr b="1" dirty="0" sz="2000" lang="en-US">
                <a:latin typeface="Times New Roman" panose="02020603050405020304" pitchFamily="18" charset="0"/>
                <a:cs typeface="Times New Roman" panose="02020603050405020304" pitchFamily="18" charset="0"/>
              </a:rPr>
              <a:t>a used for finding the performance level of employees</a:t>
            </a:r>
          </a:p>
          <a:p>
            <a:pPr lvl="0"/>
            <a:endParaRPr dirty="0" sz="2000" lang="en-US">
              <a:latin typeface="Times New Roman" panose="02020603050405020304" pitchFamily="18" charset="0"/>
              <a:cs typeface="Times New Roman" panose="02020603050405020304" pitchFamily="18" charset="0"/>
            </a:endParaRPr>
          </a:p>
          <a:p>
            <a:pPr lvl="0"/>
            <a:endParaRPr dirty="0" sz="2000" lang="en-US">
              <a:latin typeface="Times New Roman" panose="02020603050405020304" pitchFamily="18" charset="0"/>
              <a:cs typeface="Times New Roman" panose="02020603050405020304" pitchFamily="18" charset="0"/>
            </a:endParaRPr>
          </a:p>
          <a:p>
            <a:r>
              <a:rPr b="0" dirty="0" sz="2000" i="0" lang="en-US">
                <a:latin typeface="Times New Roman" panose="02020603050405020304" pitchFamily="18" charset="0"/>
                <a:cs typeface="Times New Roman" panose="02020603050405020304" pitchFamily="18" charset="0"/>
              </a:rPr>
              <a:t>=IFS(Z8&gt;=5,"VERY HIGH",Z8&gt;=4,"HIGH",Z8&gt;=3,"MED",Z8&gt;=2,"LOW",Z8&gt;=1,"VERY LOW")</a:t>
            </a:r>
            <a:endParaRPr dirty="0" sz="2000" lang="en-US">
              <a:latin typeface="Times New Roman" panose="02020603050405020304" pitchFamily="18" charset="0"/>
              <a:cs typeface="Times New Roman" panose="02020603050405020304" pitchFamily="18" charset="0"/>
            </a:endParaRPr>
          </a:p>
          <a:p>
            <a:pPr lvl="0">
              <a:lnSpc>
                <a:spcPct val="100000"/>
              </a:lnSpc>
            </a:pP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Sandhya D</cp:lastModifiedBy>
  <dcterms:created xsi:type="dcterms:W3CDTF">2024-03-28T17:07:22Z</dcterms:created>
  <dcterms:modified xsi:type="dcterms:W3CDTF">2024-09-10T04:28:52Z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0525c8d60aff49028bc8fb9aed3d1ae1</vt:lpwstr>
  </property>
</Properties>
</file>