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5271-AC94-47F8-A925-3ABFAF7FDD96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F03-E4B8-42C0-BFB2-0D8622CED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0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5271-AC94-47F8-A925-3ABFAF7FDD96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F03-E4B8-42C0-BFB2-0D8622CED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5271-AC94-47F8-A925-3ABFAF7FDD96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F03-E4B8-42C0-BFB2-0D8622CED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5271-AC94-47F8-A925-3ABFAF7FDD96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F03-E4B8-42C0-BFB2-0D8622CED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0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5271-AC94-47F8-A925-3ABFAF7FDD96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F03-E4B8-42C0-BFB2-0D8622CED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5271-AC94-47F8-A925-3ABFAF7FDD96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F03-E4B8-42C0-BFB2-0D8622CED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5271-AC94-47F8-A925-3ABFAF7FDD96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F03-E4B8-42C0-BFB2-0D8622CED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6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5271-AC94-47F8-A925-3ABFAF7FDD96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F03-E4B8-42C0-BFB2-0D8622CED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7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5271-AC94-47F8-A925-3ABFAF7FDD96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F03-E4B8-42C0-BFB2-0D8622CED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0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5271-AC94-47F8-A925-3ABFAF7FDD96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F03-E4B8-42C0-BFB2-0D8622CED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5271-AC94-47F8-A925-3ABFAF7FDD96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0F03-E4B8-42C0-BFB2-0D8622CED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5271-AC94-47F8-A925-3ABFAF7FDD96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0F03-E4B8-42C0-BFB2-0D8622CED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0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  <p:sp>
        <p:nvSpPr>
          <p:cNvPr id="5" name="Rectangle 4"/>
          <p:cNvSpPr/>
          <p:nvPr/>
        </p:nvSpPr>
        <p:spPr>
          <a:xfrm>
            <a:off x="1305877" y="2371124"/>
            <a:ext cx="4193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</a:t>
            </a:r>
            <a:r>
              <a:rPr lang="en-US" sz="5400" b="1" dirty="0" smtClean="0">
                <a:solidFill>
                  <a:schemeClr val="bg1"/>
                </a:solidFill>
              </a:rPr>
              <a:t>ata  Analysis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77660" y="6053436"/>
            <a:ext cx="2451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Welcome to code world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40396" y="6422768"/>
            <a:ext cx="1749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Made by - </a:t>
            </a:r>
            <a:r>
              <a:rPr lang="en-US" b="1" dirty="0" err="1" smtClean="0">
                <a:solidFill>
                  <a:schemeClr val="bg1"/>
                </a:solidFill>
              </a:rPr>
              <a:t>vishal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5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28" y="808310"/>
            <a:ext cx="3715268" cy="828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79" y="2355103"/>
            <a:ext cx="4262567" cy="406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826" y="2116591"/>
            <a:ext cx="5677026" cy="299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51" y="2392515"/>
            <a:ext cx="1047955" cy="10862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82" y="642381"/>
            <a:ext cx="669524" cy="994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664" y="709169"/>
            <a:ext cx="876422" cy="12765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04607" y="144155"/>
            <a:ext cx="8693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To</a:t>
            </a:r>
            <a:r>
              <a:rPr lang="en-US" dirty="0" smtClean="0"/>
              <a:t> install any </a:t>
            </a:r>
            <a:r>
              <a:rPr lang="en-US" b="1" dirty="0" smtClean="0"/>
              <a:t>package</a:t>
            </a:r>
            <a:r>
              <a:rPr lang="en-US" dirty="0" smtClean="0"/>
              <a:t> you can simply use </a:t>
            </a:r>
            <a:r>
              <a:rPr lang="en-US" b="1" dirty="0" smtClean="0"/>
              <a:t>CMD</a:t>
            </a:r>
            <a:r>
              <a:rPr lang="en-US" dirty="0" smtClean="0"/>
              <a:t> and type </a:t>
            </a:r>
            <a:r>
              <a:rPr lang="en-US" dirty="0" smtClean="0">
                <a:solidFill>
                  <a:srgbClr val="FF0000"/>
                </a:solidFill>
              </a:rPr>
              <a:t>pip install</a:t>
            </a:r>
            <a:r>
              <a:rPr lang="en-US" dirty="0" smtClean="0"/>
              <a:t> and then </a:t>
            </a:r>
            <a:r>
              <a:rPr lang="en-US" b="1" dirty="0" smtClean="0"/>
              <a:t>package</a:t>
            </a:r>
            <a:r>
              <a:rPr lang="en-US" dirty="0" smtClean="0"/>
              <a:t> name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8246378" y="1139741"/>
            <a:ext cx="394283" cy="781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986481" y="1921079"/>
            <a:ext cx="142613" cy="276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845266" y="1530410"/>
            <a:ext cx="295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 : </a:t>
            </a:r>
            <a:r>
              <a:rPr lang="en-US" b="1" dirty="0" smtClean="0">
                <a:solidFill>
                  <a:srgbClr val="FF0000"/>
                </a:solidFill>
              </a:rPr>
              <a:t>pip install </a:t>
            </a:r>
            <a:r>
              <a:rPr lang="en-US" b="1" dirty="0" err="1" smtClean="0">
                <a:solidFill>
                  <a:srgbClr val="FF0000"/>
                </a:solidFill>
              </a:rPr>
              <a:t>yfinance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947" y="1161782"/>
            <a:ext cx="1180572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How can we access Your desirable stock data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If I only  want to see today and yesterday data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How can we get any custom date data for any stock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How can we see any company graph or performance chart with desirable date?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How can we compare any two company with graph?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How can show particular (</a:t>
            </a:r>
            <a:r>
              <a:rPr lang="en-US" sz="3200" b="1" dirty="0" err="1" smtClean="0"/>
              <a:t>Close,High,Volume</a:t>
            </a:r>
            <a:r>
              <a:rPr lang="en-US" sz="3200" b="1" dirty="0" smtClean="0"/>
              <a:t> and many more)?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How can I convert my live data into </a:t>
            </a:r>
            <a:r>
              <a:rPr lang="en-US" sz="3200" b="1" dirty="0" err="1" smtClean="0"/>
              <a:t>datafram</a:t>
            </a:r>
            <a:r>
              <a:rPr lang="en-US" sz="3200" b="1" dirty="0" smtClean="0"/>
              <a:t> for more flexibility?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How many days market is open ? With custom date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How can we compare two and more company with same graph?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063716" y="100125"/>
            <a:ext cx="7523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Points that we going to Cover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833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70" y="307460"/>
            <a:ext cx="10515600" cy="1325563"/>
          </a:xfrm>
        </p:spPr>
        <p:txBody>
          <a:bodyPr/>
          <a:lstStyle/>
          <a:p>
            <a:r>
              <a:rPr lang="en-US" sz="4000" b="1" dirty="0" smtClean="0"/>
              <a:t>To move forward we need to install </a:t>
            </a:r>
            <a:r>
              <a:rPr lang="en-US" sz="4000" b="1" dirty="0" err="1" smtClean="0"/>
              <a:t>Besi</a:t>
            </a:r>
            <a:r>
              <a:rPr lang="en-US" sz="4000" b="1" dirty="0" smtClean="0"/>
              <a:t> </a:t>
            </a:r>
            <a:r>
              <a:rPr lang="en-US" sz="4000" b="1" dirty="0" smtClean="0"/>
              <a:t>package to run our code smoothly.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870" y="2130425"/>
            <a:ext cx="8017476" cy="3092364"/>
          </a:xfrm>
        </p:spPr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>
                <a:solidFill>
                  <a:srgbClr val="FFC000"/>
                </a:solidFill>
              </a:rPr>
              <a:t>yfinance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as </a:t>
            </a:r>
            <a:r>
              <a:rPr lang="en-US" dirty="0" err="1" smtClean="0">
                <a:solidFill>
                  <a:srgbClr val="FFC000"/>
                </a:solidFill>
              </a:rPr>
              <a:t>yf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from </a:t>
            </a:r>
            <a:r>
              <a:rPr lang="en-US" dirty="0" err="1" smtClean="0">
                <a:solidFill>
                  <a:srgbClr val="FFC000"/>
                </a:solidFill>
              </a:rPr>
              <a:t>datetime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import </a:t>
            </a:r>
            <a:r>
              <a:rPr lang="en-US" dirty="0" smtClean="0">
                <a:solidFill>
                  <a:srgbClr val="FFC000"/>
                </a:solidFill>
              </a:rPr>
              <a:t>date</a:t>
            </a:r>
          </a:p>
          <a:p>
            <a:r>
              <a:rPr lang="en-US" dirty="0" smtClean="0"/>
              <a:t>from </a:t>
            </a:r>
            <a:r>
              <a:rPr lang="en-US" dirty="0" err="1" smtClean="0">
                <a:solidFill>
                  <a:srgbClr val="FFC000"/>
                </a:solidFill>
              </a:rPr>
              <a:t>matplotlib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import </a:t>
            </a:r>
            <a:r>
              <a:rPr lang="en-US" dirty="0" err="1" smtClean="0">
                <a:solidFill>
                  <a:srgbClr val="FFC000"/>
                </a:solidFill>
              </a:rPr>
              <a:t>pyplot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as </a:t>
            </a:r>
            <a:r>
              <a:rPr lang="en-US" dirty="0" err="1" smtClean="0">
                <a:solidFill>
                  <a:srgbClr val="FFC000"/>
                </a:solidFill>
              </a:rPr>
              <a:t>plt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import </a:t>
            </a:r>
            <a:r>
              <a:rPr lang="en-US" dirty="0" smtClean="0">
                <a:solidFill>
                  <a:srgbClr val="FFC000"/>
                </a:solidFill>
              </a:rPr>
              <a:t>pandas</a:t>
            </a:r>
            <a:r>
              <a:rPr lang="en-US" dirty="0" smtClean="0"/>
              <a:t> as </a:t>
            </a:r>
            <a:r>
              <a:rPr lang="en-US" dirty="0" err="1" smtClean="0">
                <a:solidFill>
                  <a:srgbClr val="FFC000"/>
                </a:solidFill>
              </a:rPr>
              <a:t>pd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To move forward we need to install Besi package to run our code smoothly.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M36</dc:creator>
  <cp:lastModifiedBy>M36</cp:lastModifiedBy>
  <cp:revision>9</cp:revision>
  <dcterms:created xsi:type="dcterms:W3CDTF">2023-11-09T15:01:41Z</dcterms:created>
  <dcterms:modified xsi:type="dcterms:W3CDTF">2023-11-11T06:59:20Z</dcterms:modified>
</cp:coreProperties>
</file>