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8b4dae6b6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48b4dae6b6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8b4dae6b6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8b4dae6b6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48b4dae6b6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48b4dae6b6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48b4dae6b6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48b4dae6b6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48b4dae6b6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48b4dae6b6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8b4dae6b6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8b4dae6b6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8b4dae6b6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48b4dae6b6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8b4dae6b6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8b4dae6b6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48b4dae6b6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48b4dae6b6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8b4dae6b6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48b4dae6b6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405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58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                </a:t>
            </a:r>
            <a:r>
              <a:rPr b="1" lang="en" sz="278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Real-time Battery Voltage Monitoring</a:t>
            </a:r>
            <a:endParaRPr b="1" sz="278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879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          </a:t>
            </a:r>
            <a:endParaRPr b="1" sz="1879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79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990"/>
              <a:buFont typeface="Roboto"/>
              <a:buNone/>
            </a:pPr>
            <a:r>
              <a:rPr lang="en" sz="1679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                         Building a Battery Voltage Sensor with CAN Communication.</a:t>
            </a:r>
            <a:endParaRPr sz="1679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990"/>
              <a:buFont typeface="Roboto"/>
              <a:buNone/>
            </a:pPr>
            <a:r>
              <a:t/>
            </a:r>
            <a:endParaRPr sz="1679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990"/>
              <a:buFont typeface="Roboto"/>
              <a:buNone/>
            </a:pPr>
            <a:r>
              <a:t/>
            </a:r>
            <a:endParaRPr sz="1679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508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74151"/>
              </a:buClr>
              <a:buSzPts val="990"/>
              <a:buFont typeface="Roboto"/>
              <a:buNone/>
            </a:pPr>
            <a:r>
              <a:t/>
            </a:r>
            <a:endParaRPr sz="1590"/>
          </a:p>
          <a:p>
            <a:pPr indent="0" lvl="0" marL="0" rtl="0" algn="ctr"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528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type="ctrTitle"/>
          </p:nvPr>
        </p:nvSpPr>
        <p:spPr>
          <a:xfrm>
            <a:off x="311700" y="744575"/>
            <a:ext cx="8520600" cy="334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Data Integration into CAN Messages:</a:t>
            </a:r>
            <a:endParaRPr b="1" sz="21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1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302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44"/>
              <a:buFont typeface="Roboto"/>
              <a:buChar char="●"/>
            </a:pPr>
            <a:r>
              <a:rPr lang="en" sz="1644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Describe how the voltage data is integrated into CAN messages.</a:t>
            </a:r>
            <a:endParaRPr sz="1644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302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44"/>
              <a:buFont typeface="Roboto"/>
              <a:buChar char="●"/>
            </a:pPr>
            <a:r>
              <a:rPr lang="en" sz="1644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Present the CAN message structure you've defined.</a:t>
            </a:r>
            <a:endParaRPr sz="1644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-29718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Displaying and Logging Data: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718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Options for real-time display and data logging.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718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Considerations for data storage and user interface.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Slide 14: Challenges and Solutions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718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Challenges Encountered: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718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List challenges during implementation.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71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Solutions Implemented: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718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Explain how challenges were addressed.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Slide 15: Conclusion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718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Project Achievements: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718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Summarize key achievements.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71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Significance of Battery Voltage Sensor with CAN Communication: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718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Highlight the project's significance and benefits.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Slide 16: Future Enhancements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718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Future Work: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718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Mention potential improvements or future developments related to the project.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718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Discuss possibilities for expanding CAN communication capabilities.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Slide 17: Questions and Discussion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718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Questions: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718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Open the floor for questions from the audience.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71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Discussion: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718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Encourage discussion and collaboration on the project and its enhancements.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Slide 18: Thank You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718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Thank You: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718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Express your gratitude to the audience for their attention.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71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Contact Information: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718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Provide your contact details for further inquiries.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0" y="744575"/>
            <a:ext cx="8520600" cy="405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8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                                 </a:t>
            </a:r>
            <a:r>
              <a:rPr b="1" lang="en" sz="25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Project Overview:</a:t>
            </a:r>
            <a:endParaRPr b="1" sz="25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Purpose: Monitor and measure the vehicle's battery voltage.</a:t>
            </a:r>
            <a:endParaRPr sz="17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Importance: Battery health and charge status monitoring.</a:t>
            </a:r>
            <a:endParaRPr sz="17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Key Enhancement: Integration of CAN communication for data sharing.</a:t>
            </a:r>
            <a:endParaRPr sz="17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8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528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ctrTitle"/>
          </p:nvPr>
        </p:nvSpPr>
        <p:spPr>
          <a:xfrm>
            <a:off x="311700" y="0"/>
            <a:ext cx="8520600" cy="397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Hardware Components:</a:t>
            </a:r>
            <a:endParaRPr b="1" sz="24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LPC2148 Microcontroller</a:t>
            </a:r>
            <a:endParaRPr sz="15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Voltage Divider Circuit</a:t>
            </a:r>
            <a:endParaRPr sz="15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CAN Transceiver</a:t>
            </a:r>
            <a:endParaRPr sz="15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Breadboard and Jumper Wires</a:t>
            </a:r>
            <a:endParaRPr sz="15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Power Supp</a:t>
            </a:r>
            <a:r>
              <a:rPr lang="en" sz="15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ly</a:t>
            </a:r>
            <a:endParaRPr sz="15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Software Component:</a:t>
            </a:r>
            <a:endParaRPr b="1" sz="24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b="1" sz="24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00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" sz="16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Software for ADC Data Processing</a:t>
            </a:r>
            <a:endParaRPr sz="16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00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" sz="16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CAN Protocol Implementation</a:t>
            </a:r>
            <a:endParaRPr sz="16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ctrTitle"/>
          </p:nvPr>
        </p:nvSpPr>
        <p:spPr>
          <a:xfrm>
            <a:off x="311700" y="744575"/>
            <a:ext cx="8520600" cy="39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77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Voltage Divider Circuit Explanation:</a:t>
            </a:r>
            <a:endParaRPr b="1" sz="2377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77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77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713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67"/>
              <a:buFont typeface="Roboto"/>
              <a:buChar char="●"/>
            </a:pPr>
            <a:r>
              <a:rPr lang="en" sz="1866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Formula: Vout = Vin * (R2 / (R1 + R2))</a:t>
            </a:r>
            <a:endParaRPr sz="1866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713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67"/>
              <a:buFont typeface="Roboto"/>
              <a:buChar char="●"/>
            </a:pPr>
            <a:r>
              <a:rPr lang="en" sz="1866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Choosing R1 and R2 values.</a:t>
            </a:r>
            <a:endParaRPr sz="1866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713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67"/>
              <a:buFont typeface="Roboto"/>
              <a:buChar char="●"/>
            </a:pPr>
            <a:r>
              <a:rPr lang="en" sz="1866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Assembly on a Breadboard.</a:t>
            </a:r>
            <a:endParaRPr sz="1866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713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67"/>
              <a:buFont typeface="Roboto"/>
              <a:buChar char="●"/>
            </a:pPr>
            <a:r>
              <a:rPr lang="en" sz="1866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Importance of Scaling the Voltage.</a:t>
            </a:r>
            <a:endParaRPr sz="1866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ctrTitle"/>
          </p:nvPr>
        </p:nvSpPr>
        <p:spPr>
          <a:xfrm>
            <a:off x="311700" y="744575"/>
            <a:ext cx="8520600" cy="342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Connecting Voltage Divider Output to LPC2148:</a:t>
            </a:r>
            <a:endParaRPr b="1" sz="22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88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124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89"/>
              <a:buFont typeface="Roboto"/>
              <a:buChar char="●"/>
            </a:pPr>
            <a:r>
              <a:rPr lang="en" sz="2088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Use of ADC Input Pins on LPC2148.</a:t>
            </a:r>
            <a:endParaRPr sz="2088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124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89"/>
              <a:buFont typeface="Roboto"/>
              <a:buChar char="●"/>
            </a:pPr>
            <a:r>
              <a:rPr lang="en" sz="2088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Referencing LPC2148 Datasheet.</a:t>
            </a:r>
            <a:endParaRPr sz="2088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124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89"/>
              <a:buFont typeface="Roboto"/>
              <a:buChar char="●"/>
            </a:pPr>
            <a:r>
              <a:rPr lang="en" sz="2088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Proper Connections.</a:t>
            </a:r>
            <a:endParaRPr sz="2088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ctrTitle"/>
          </p:nvPr>
        </p:nvSpPr>
        <p:spPr>
          <a:xfrm>
            <a:off x="311700" y="744575"/>
            <a:ext cx="8520600" cy="337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Integrating CAN Communication:</a:t>
            </a:r>
            <a:endParaRPr b="1" sz="21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1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00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56"/>
              <a:buFont typeface="Roboto"/>
              <a:buChar char="●"/>
            </a:pPr>
            <a:r>
              <a:rPr lang="en" sz="1755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Explaining the addition of CAN communication to the project.</a:t>
            </a:r>
            <a:endParaRPr sz="1755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00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56"/>
              <a:buFont typeface="Roboto"/>
              <a:buChar char="●"/>
            </a:pPr>
            <a:r>
              <a:rPr lang="en" sz="1755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Benefits of real-time data sharing using CAN.</a:t>
            </a:r>
            <a:endParaRPr sz="1755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type="ctrTitle"/>
          </p:nvPr>
        </p:nvSpPr>
        <p:spPr>
          <a:xfrm>
            <a:off x="311700" y="744575"/>
            <a:ext cx="8520600" cy="354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CAN Hardware Setup:</a:t>
            </a:r>
            <a:endParaRPr b="1" sz="22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302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44"/>
              <a:buFont typeface="Roboto"/>
              <a:buChar char="●"/>
            </a:pPr>
            <a:r>
              <a:rPr lang="en" sz="1644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Describe how the CAN transceiver is connected to the LPC2148 and the CAN bus.</a:t>
            </a:r>
            <a:endParaRPr sz="1644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302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44"/>
              <a:buFont typeface="Roboto"/>
              <a:buChar char="●"/>
            </a:pPr>
            <a:r>
              <a:rPr lang="en" sz="1644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Highlight the importance of proper hardware connections.</a:t>
            </a:r>
            <a:endParaRPr sz="1644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type="ctrTitle"/>
          </p:nvPr>
        </p:nvSpPr>
        <p:spPr>
          <a:xfrm>
            <a:off x="311700" y="744575"/>
            <a:ext cx="8520600" cy="354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CAN Protocol Development:</a:t>
            </a:r>
            <a:endParaRPr b="1" sz="21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1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00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56"/>
              <a:buFont typeface="Roboto"/>
              <a:buChar char="●"/>
            </a:pPr>
            <a:r>
              <a:rPr lang="en" sz="1755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Discuss the software development for CAN protocol implementation on the LPC2148.</a:t>
            </a:r>
            <a:endParaRPr sz="1755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00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56"/>
              <a:buFont typeface="Roboto"/>
              <a:buChar char="●"/>
            </a:pPr>
            <a:r>
              <a:rPr lang="en" sz="1755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Explain how CAN messages are created and transmitted.</a:t>
            </a:r>
            <a:endParaRPr sz="1755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755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