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FDE10-BCD7-4959-BE25-4BCDD6965679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FFE7B-3060-4A9C-B22E-832CC05D1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8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5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6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FFE7B-3060-4A9C-B22E-832CC05D16E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2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7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9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5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9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4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8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0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9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3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4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FD7BB51-B882-4C04-A7C9-7CB998956130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2A20A84-902A-4F7A-9D66-3897BF3F5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C843-D12A-6565-66BB-EDB2444E5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7" y="495928"/>
            <a:ext cx="10572000" cy="2933072"/>
          </a:xfrm>
        </p:spPr>
        <p:txBody>
          <a:bodyPr/>
          <a:lstStyle/>
          <a:p>
            <a:pPr algn="ctr"/>
            <a:r>
              <a:rPr lang="en-IN" dirty="0"/>
              <a:t>Monthly</a:t>
            </a:r>
            <a:r>
              <a:rPr lang="en-IN" b="1" dirty="0"/>
              <a:t> Sales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10A1E-96C7-D840-7A3D-74CBDB3AD343}"/>
              </a:ext>
            </a:extLst>
          </p:cNvPr>
          <p:cNvSpPr txBox="1"/>
          <p:nvPr/>
        </p:nvSpPr>
        <p:spPr>
          <a:xfrm>
            <a:off x="10088880" y="625856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Vishal Raj</a:t>
            </a:r>
          </a:p>
        </p:txBody>
      </p:sp>
    </p:spTree>
    <p:extLst>
      <p:ext uri="{BB962C8B-B14F-4D97-AF65-F5344CB8AC3E}">
        <p14:creationId xmlns:p14="http://schemas.microsoft.com/office/powerpoint/2010/main" val="9321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979-6A63-AB60-6046-1EB06510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B53F-DB48-85D9-AEB6-8883F1BF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understand the monthly revenue of the business.</a:t>
            </a:r>
          </a:p>
          <a:p>
            <a:r>
              <a:rPr lang="en-IN" dirty="0"/>
              <a:t>To understand the top-category product contributing to the revenue.</a:t>
            </a:r>
          </a:p>
          <a:p>
            <a:r>
              <a:rPr lang="en-IN" dirty="0"/>
              <a:t>To understand the top sub-category product contributing to the revenue.</a:t>
            </a:r>
          </a:p>
          <a:p>
            <a:r>
              <a:rPr lang="en-IN" dirty="0"/>
              <a:t>To understand market trends, and product demands to optimize business process.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84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633C-07E0-48DC-2BB9-8820256C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Month – December 31st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02CA-B272-A283-C15C-32A84CC5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15" y="2222287"/>
            <a:ext cx="5358568" cy="2422865"/>
          </a:xfrm>
        </p:spPr>
        <p:txBody>
          <a:bodyPr>
            <a:normAutofit/>
          </a:bodyPr>
          <a:lstStyle/>
          <a:p>
            <a:r>
              <a:rPr lang="en-IN" sz="1400" dirty="0"/>
              <a:t>The order in the month of December dropped by xx% from the previous month.</a:t>
            </a:r>
          </a:p>
          <a:p>
            <a:r>
              <a:rPr lang="en-IN" sz="1400" dirty="0"/>
              <a:t>Total profit earned 37k under three product categories selling 5600 quantities and generating a revenue of 438k.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6AACE-308B-7A75-42E8-CAA7B261A4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8563" r="29469" b="17187"/>
          <a:stretch/>
        </p:blipFill>
        <p:spPr>
          <a:xfrm>
            <a:off x="5966837" y="3114135"/>
            <a:ext cx="6118771" cy="34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737D-543C-4351-A157-A0A57578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530F-B1A2-8366-1144-32247144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5277287" cy="1983953"/>
          </a:xfrm>
        </p:spPr>
        <p:txBody>
          <a:bodyPr/>
          <a:lstStyle/>
          <a:p>
            <a:r>
              <a:rPr lang="en-IN" sz="1400" dirty="0"/>
              <a:t>The highest order received was in the month of March.</a:t>
            </a:r>
          </a:p>
          <a:p>
            <a:r>
              <a:rPr lang="en-IN" sz="1400" dirty="0"/>
              <a:t>The lowest order received was in the month of July.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2BE0D-1D1E-2571-09CE-1EA9686CE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34635" r="47170" b="40737"/>
          <a:stretch/>
        </p:blipFill>
        <p:spPr>
          <a:xfrm>
            <a:off x="83073" y="4535424"/>
            <a:ext cx="6244575" cy="2229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43E1E-897E-7F27-95B9-B3BECC6D0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" t="57840" r="64567" b="18693"/>
          <a:stretch/>
        </p:blipFill>
        <p:spPr>
          <a:xfrm>
            <a:off x="6693408" y="1978750"/>
            <a:ext cx="5388865" cy="2556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62FC6-3F13-008A-5EBC-BA58D6413720}"/>
              </a:ext>
            </a:extLst>
          </p:cNvPr>
          <p:cNvSpPr txBox="1"/>
          <p:nvPr/>
        </p:nvSpPr>
        <p:spPr>
          <a:xfrm>
            <a:off x="6693408" y="5302519"/>
            <a:ext cx="5190744" cy="14627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en-IN" dirty="0"/>
              <a:t>The highest top 3 products in the subcategory – Saree, </a:t>
            </a:r>
            <a:r>
              <a:rPr lang="en-IN" dirty="0" err="1"/>
              <a:t>Hankerchief</a:t>
            </a:r>
            <a:r>
              <a:rPr lang="en-IN" dirty="0"/>
              <a:t>, and Stole.</a:t>
            </a:r>
          </a:p>
          <a:p>
            <a:r>
              <a:rPr lang="en-IN" dirty="0"/>
              <a:t>Clothing in the product category has the highest orders.</a:t>
            </a:r>
          </a:p>
          <a:p>
            <a:r>
              <a:rPr lang="en-IN" dirty="0"/>
              <a:t>The lowest 3 products in the sub-category – </a:t>
            </a:r>
            <a:r>
              <a:rPr lang="en-IN" dirty="0" err="1"/>
              <a:t>Kurti</a:t>
            </a:r>
            <a:r>
              <a:rPr lang="en-IN" dirty="0"/>
              <a:t>, Trousers, and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78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44A-2881-827D-4F39-8614B03B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29C17-65C4-C130-812C-88B0DC05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7" t="34050" r="30196" b="40788"/>
          <a:stretch/>
        </p:blipFill>
        <p:spPr>
          <a:xfrm>
            <a:off x="9003394" y="2092305"/>
            <a:ext cx="2900254" cy="232867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1475387-8358-2010-B2BF-2D88D9D7C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5" t="59345" r="30851" b="19182"/>
          <a:stretch/>
        </p:blipFill>
        <p:spPr>
          <a:xfrm>
            <a:off x="162837" y="4205921"/>
            <a:ext cx="3443005" cy="23286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4A0B42-416D-3F54-CEF4-DF5E48E234A1}"/>
              </a:ext>
            </a:extLst>
          </p:cNvPr>
          <p:cNvSpPr txBox="1">
            <a:spLocks/>
          </p:cNvSpPr>
          <p:nvPr/>
        </p:nvSpPr>
        <p:spPr>
          <a:xfrm>
            <a:off x="3967355" y="4636032"/>
            <a:ext cx="5277287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order was received in the category of Clothing.</a:t>
            </a:r>
          </a:p>
          <a:p>
            <a:r>
              <a:rPr lang="en-IN" sz="1400" dirty="0"/>
              <a:t>The lowest order was received in the category of Furniture.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802E6F-80AF-ED50-4B92-0F23206BFA60}"/>
              </a:ext>
            </a:extLst>
          </p:cNvPr>
          <p:cNvSpPr txBox="1">
            <a:spLocks/>
          </p:cNvSpPr>
          <p:nvPr/>
        </p:nvSpPr>
        <p:spPr>
          <a:xfrm>
            <a:off x="660562" y="2221968"/>
            <a:ext cx="5277287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top 5 states – Madhya Pradesh, Maharashtra, Uttar Pradesh, Gujarat, and Delhi.</a:t>
            </a:r>
          </a:p>
          <a:p>
            <a:r>
              <a:rPr lang="en-US" sz="1400" dirty="0"/>
              <a:t>Madhya Pradesh has the highest quantity with 1,227 units.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581E-FAE8-972A-AC6F-53E54528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4866A-1061-C95E-9E45-CF032CAD8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35452" r="63711" b="38059"/>
          <a:stretch/>
        </p:blipFill>
        <p:spPr>
          <a:xfrm>
            <a:off x="8039819" y="2009955"/>
            <a:ext cx="4080294" cy="2096219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6AEE6DB1-352E-B5C2-5954-728EDA7890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8" t="35418" r="45665" b="37984"/>
          <a:stretch/>
        </p:blipFill>
        <p:spPr>
          <a:xfrm>
            <a:off x="267419" y="4201064"/>
            <a:ext cx="4028536" cy="23636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B50B99-DBC8-DA49-6203-DC6D66F069DA}"/>
              </a:ext>
            </a:extLst>
          </p:cNvPr>
          <p:cNvSpPr txBox="1">
            <a:spLocks/>
          </p:cNvSpPr>
          <p:nvPr/>
        </p:nvSpPr>
        <p:spPr>
          <a:xfrm>
            <a:off x="660562" y="2221968"/>
            <a:ext cx="6559747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revenue generated top 3 products in the subcategory – Printers, Bookcases, and Saree.</a:t>
            </a:r>
          </a:p>
          <a:p>
            <a:r>
              <a:rPr lang="en-IN" sz="1400" dirty="0"/>
              <a:t>The lowest 3 products in the sub-category - </a:t>
            </a:r>
            <a:r>
              <a:rPr lang="en-IN" sz="1400" dirty="0" err="1"/>
              <a:t>Kurti</a:t>
            </a:r>
            <a:r>
              <a:rPr lang="en-IN" sz="1400" dirty="0"/>
              <a:t>, Electronic Games, and Furnishing. </a:t>
            </a:r>
            <a:r>
              <a:rPr lang="en-US" sz="1400" dirty="0"/>
              <a:t>These sub-categories are at the bottom, with negative or very low revenues.</a:t>
            </a:r>
            <a:endParaRPr lang="en-IN" sz="1400" dirty="0"/>
          </a:p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A20A38-5990-F352-7BFD-9A018B7DCCA7}"/>
              </a:ext>
            </a:extLst>
          </p:cNvPr>
          <p:cNvSpPr txBox="1">
            <a:spLocks/>
          </p:cNvSpPr>
          <p:nvPr/>
        </p:nvSpPr>
        <p:spPr>
          <a:xfrm>
            <a:off x="4791177" y="4580748"/>
            <a:ext cx="6129865" cy="1983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revenue generated by the Cash on Delivery payment mode.</a:t>
            </a:r>
          </a:p>
          <a:p>
            <a:r>
              <a:rPr lang="en-IN" sz="1400" dirty="0"/>
              <a:t>The lowest revenue generated by the Debit Card payment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5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90E0-4878-B152-53D6-80916AAE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1E0C-146C-7E71-152F-695CBAC2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711484" cy="1882951"/>
          </a:xfrm>
        </p:spPr>
        <p:txBody>
          <a:bodyPr/>
          <a:lstStyle/>
          <a:p>
            <a:r>
              <a:rPr lang="en-IN" sz="1400" dirty="0"/>
              <a:t>The highest revenue was generated in the category of Clothing.</a:t>
            </a:r>
          </a:p>
          <a:p>
            <a:r>
              <a:rPr lang="en-IN" sz="1400" dirty="0"/>
              <a:t>The lowest revenue was generated in the category of Furniture.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FECDDAD-4013-77D5-858C-6F2674217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t="61395" r="58254" b="17784"/>
          <a:stretch/>
        </p:blipFill>
        <p:spPr>
          <a:xfrm>
            <a:off x="241539" y="4527861"/>
            <a:ext cx="4839418" cy="18829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56678CF-C83F-DC69-2525-FEEC994FC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7" t="61046" r="30213" b="17778"/>
          <a:stretch/>
        </p:blipFill>
        <p:spPr>
          <a:xfrm>
            <a:off x="7824158" y="2151339"/>
            <a:ext cx="4132053" cy="22395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E0B9B-244F-A98B-18CD-A858F0E6DED5}"/>
              </a:ext>
            </a:extLst>
          </p:cNvPr>
          <p:cNvSpPr txBox="1"/>
          <p:nvPr/>
        </p:nvSpPr>
        <p:spPr>
          <a:xfrm>
            <a:off x="5361317" y="5195494"/>
            <a:ext cx="6098874" cy="6432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en-IN" dirty="0"/>
              <a:t>The highest revenue was in the month of January.</a:t>
            </a:r>
          </a:p>
          <a:p>
            <a:r>
              <a:rPr lang="en-US" dirty="0"/>
              <a:t>By July, the revenue was at its lowest (-2K)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19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8423-AFAB-4D56-74B4-E5599FC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Dashboard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3FBEF95D-B522-93B7-592C-4F4642B71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7" t="35483" r="30643" b="42412"/>
          <a:stretch/>
        </p:blipFill>
        <p:spPr>
          <a:xfrm>
            <a:off x="7910423" y="2053087"/>
            <a:ext cx="3881886" cy="23377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A4A9BA-B8FB-7674-6AD3-DEECE48B74C8}"/>
              </a:ext>
            </a:extLst>
          </p:cNvPr>
          <p:cNvSpPr txBox="1">
            <a:spLocks/>
          </p:cNvSpPr>
          <p:nvPr/>
        </p:nvSpPr>
        <p:spPr>
          <a:xfrm>
            <a:off x="-193453" y="1110984"/>
            <a:ext cx="5277287" cy="33574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400" dirty="0"/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D22F2E-6DC7-F58C-1054-CE27FA71F2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9999" y="2377776"/>
            <a:ext cx="5746075" cy="15382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The highest top 5 profit generated states – Madhya Pradesh, Maharashtra, Uttar Pradesh, Gujarat, and Delhi.</a:t>
            </a:r>
          </a:p>
          <a:p>
            <a:r>
              <a:rPr lang="en-US" sz="1400" dirty="0"/>
              <a:t>Madhya Pradesh has generated the highest profit of 7382.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15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5DD2-82EC-300D-382C-303AA6FA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94AE-9966-51F0-0AA5-7CA9996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 </a:t>
            </a: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39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170</TotalTime>
  <Words>368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Monthly Sales Report</vt:lpstr>
      <vt:lpstr>Project Objective</vt:lpstr>
      <vt:lpstr>Current Month – December 31st</vt:lpstr>
      <vt:lpstr>Product Dashboard</vt:lpstr>
      <vt:lpstr>Product Dashboard</vt:lpstr>
      <vt:lpstr>Revenue Dashboard</vt:lpstr>
      <vt:lpstr>Revenue Dashboard</vt:lpstr>
      <vt:lpstr>Revenue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RAJ</dc:creator>
  <cp:lastModifiedBy>VISHAL RAJ</cp:lastModifiedBy>
  <cp:revision>3</cp:revision>
  <dcterms:created xsi:type="dcterms:W3CDTF">2024-07-19T07:23:05Z</dcterms:created>
  <dcterms:modified xsi:type="dcterms:W3CDTF">2024-07-19T18:44:23Z</dcterms:modified>
</cp:coreProperties>
</file>