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6F27B-47F2-49D0-8AC7-491053EF67C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5907F6-22A5-46F8-8790-9FFC1DF47697}">
      <dgm:prSet/>
      <dgm:spPr/>
      <dgm:t>
        <a:bodyPr/>
        <a:lstStyle/>
        <a:p>
          <a:r>
            <a:rPr lang="en-US"/>
            <a:t>THANK YOU</a:t>
          </a:r>
        </a:p>
      </dgm:t>
    </dgm:pt>
    <dgm:pt modelId="{4B4CBE61-EF70-47C1-BAE6-A5C26DDF4DB7}" type="parTrans" cxnId="{17E82A87-41DA-406D-92B8-246E6B881B54}">
      <dgm:prSet/>
      <dgm:spPr/>
      <dgm:t>
        <a:bodyPr/>
        <a:lstStyle/>
        <a:p>
          <a:endParaRPr lang="en-US"/>
        </a:p>
      </dgm:t>
    </dgm:pt>
    <dgm:pt modelId="{227DF6F9-F0DC-49F0-816A-8FBF447CFB27}" type="sibTrans" cxnId="{17E82A87-41DA-406D-92B8-246E6B881B54}">
      <dgm:prSet/>
      <dgm:spPr/>
      <dgm:t>
        <a:bodyPr/>
        <a:lstStyle/>
        <a:p>
          <a:endParaRPr lang="en-US"/>
        </a:p>
      </dgm:t>
    </dgm:pt>
    <dgm:pt modelId="{0BCDF9C2-89B6-402C-86E3-0530360C825F}" type="pres">
      <dgm:prSet presAssocID="{EC26F27B-47F2-49D0-8AC7-491053EF67CB}" presName="linear" presStyleCnt="0">
        <dgm:presLayoutVars>
          <dgm:animLvl val="lvl"/>
          <dgm:resizeHandles val="exact"/>
        </dgm:presLayoutVars>
      </dgm:prSet>
      <dgm:spPr/>
    </dgm:pt>
    <dgm:pt modelId="{0FF1277F-1DE2-4C82-944A-3E0D6302CC2A}" type="pres">
      <dgm:prSet presAssocID="{815907F6-22A5-46F8-8790-9FFC1DF4769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E82A87-41DA-406D-92B8-246E6B881B54}" srcId="{EC26F27B-47F2-49D0-8AC7-491053EF67CB}" destId="{815907F6-22A5-46F8-8790-9FFC1DF47697}" srcOrd="0" destOrd="0" parTransId="{4B4CBE61-EF70-47C1-BAE6-A5C26DDF4DB7}" sibTransId="{227DF6F9-F0DC-49F0-816A-8FBF447CFB27}"/>
    <dgm:cxn modelId="{BE36E5F6-F59F-48A1-B950-0CEB456AF1F2}" type="presOf" srcId="{815907F6-22A5-46F8-8790-9FFC1DF47697}" destId="{0FF1277F-1DE2-4C82-944A-3E0D6302CC2A}" srcOrd="0" destOrd="0" presId="urn:microsoft.com/office/officeart/2005/8/layout/vList2"/>
    <dgm:cxn modelId="{C0A9F2FB-BD7F-4B8E-9969-D18387ABE4BF}" type="presOf" srcId="{EC26F27B-47F2-49D0-8AC7-491053EF67CB}" destId="{0BCDF9C2-89B6-402C-86E3-0530360C825F}" srcOrd="0" destOrd="0" presId="urn:microsoft.com/office/officeart/2005/8/layout/vList2"/>
    <dgm:cxn modelId="{868E952F-6FFD-42BD-B2F7-72863840B226}" type="presParOf" srcId="{0BCDF9C2-89B6-402C-86E3-0530360C825F}" destId="{0FF1277F-1DE2-4C82-944A-3E0D6302CC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1277F-1DE2-4C82-944A-3E0D6302CC2A}">
      <dsp:nvSpPr>
        <dsp:cNvPr id="0" name=""/>
        <dsp:cNvSpPr/>
      </dsp:nvSpPr>
      <dsp:spPr>
        <a:xfrm>
          <a:off x="0" y="1318580"/>
          <a:ext cx="5803129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76105" y="1394685"/>
        <a:ext cx="5650919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90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BECCE1-BA13-44B3-B161-938F58222B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3905-32E9-47D1-8878-9CFDE3CB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alreddy114/FSA3" TargetMode="External"/><Relationship Id="rId2" Type="http://schemas.openxmlformats.org/officeDocument/2006/relationships/hyperlink" Target="https://fsa3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B7D-BABD-4F0B-883A-40B310ACA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45415" cy="1114400"/>
          </a:xfrm>
        </p:spPr>
        <p:txBody>
          <a:bodyPr/>
          <a:lstStyle/>
          <a:p>
            <a:r>
              <a:rPr lang="en-US" dirty="0"/>
              <a:t>The Hunt – Group 4</a:t>
            </a:r>
          </a:p>
        </p:txBody>
      </p:sp>
    </p:spTree>
    <p:extLst>
      <p:ext uri="{BB962C8B-B14F-4D97-AF65-F5344CB8AC3E}">
        <p14:creationId xmlns:p14="http://schemas.microsoft.com/office/powerpoint/2010/main" val="229268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9255-7E3C-43F1-B570-C74CDECF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92369"/>
            <a:ext cx="8946541" cy="5128064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</a:t>
            </a:r>
            <a:r>
              <a:rPr lang="en-US" sz="2400" dirty="0"/>
              <a:t>Team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Rohith Chittimalla                                        Vishal Reddy Vennavaram</a:t>
            </a:r>
          </a:p>
          <a:p>
            <a:pPr marL="0" indent="0">
              <a:buNone/>
            </a:pPr>
            <a:r>
              <a:rPr lang="en-US" dirty="0"/>
              <a:t>           S538308									             S538349</a:t>
            </a: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A92A6B4-6FDC-4FEA-A9CC-97ABE14C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15" y="1354519"/>
            <a:ext cx="3031670" cy="3031670"/>
          </a:xfrm>
          <a:prstGeom prst="rect">
            <a:avLst/>
          </a:prstGeom>
        </p:spPr>
      </p:pic>
      <p:pic>
        <p:nvPicPr>
          <p:cNvPr id="7" name="Picture 6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15DF7B09-2DBC-4A7C-8398-4FBA9F933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06" y="1237567"/>
            <a:ext cx="3148622" cy="31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7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9011-4E0B-411B-A4FC-66645D55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5BA5-84E7-4343-A905-D0755E9A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progressive web application that allows users to find out treasures located in various places by following the directions provided.</a:t>
            </a:r>
          </a:p>
          <a:p>
            <a:r>
              <a:rPr lang="en-US" dirty="0"/>
              <a:t>The application is made available through Heroku.</a:t>
            </a:r>
          </a:p>
          <a:p>
            <a:r>
              <a:rPr lang="en-US" dirty="0"/>
              <a:t>It will have two squares located side by side to play the game.</a:t>
            </a:r>
          </a:p>
          <a:p>
            <a:r>
              <a:rPr lang="en-US" dirty="0"/>
              <a:t>If the user clicks on square1 the game is ready to begin.</a:t>
            </a:r>
          </a:p>
          <a:p>
            <a:r>
              <a:rPr lang="en-US" dirty="0"/>
              <a:t>If the user clicks on square2 he will get the directions to find the treasure.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4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66E9-F667-4E95-9393-056E2BAA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1B1B-22D1-4312-B4A5-2369A7E9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Platform : Node</a:t>
            </a:r>
          </a:p>
          <a:p>
            <a:pPr marL="0" indent="0">
              <a:buNone/>
            </a:pPr>
            <a:r>
              <a:rPr lang="en-US" dirty="0"/>
              <a:t>Web Framework: Express</a:t>
            </a:r>
          </a:p>
          <a:p>
            <a:pPr marL="0" indent="0">
              <a:buNone/>
            </a:pPr>
            <a:r>
              <a:rPr lang="en-US" dirty="0"/>
              <a:t>View Engine: EJS</a:t>
            </a:r>
          </a:p>
          <a:p>
            <a:pPr marL="0" indent="0">
              <a:buNone/>
            </a:pPr>
            <a:r>
              <a:rPr lang="en-US" dirty="0"/>
              <a:t>ORM: Sequelize</a:t>
            </a:r>
          </a:p>
          <a:p>
            <a:pPr marL="0" indent="0">
              <a:buNone/>
            </a:pPr>
            <a:r>
              <a:rPr lang="en-US" dirty="0"/>
              <a:t>Database: Postgre SQL</a:t>
            </a:r>
          </a:p>
          <a:p>
            <a:pPr marL="0" indent="0">
              <a:buNone/>
            </a:pPr>
            <a:r>
              <a:rPr lang="en-US" dirty="0"/>
              <a:t>API : Google Maps</a:t>
            </a:r>
          </a:p>
          <a:p>
            <a:pPr marL="0" indent="0">
              <a:buNone/>
            </a:pPr>
            <a:r>
              <a:rPr lang="en-US" dirty="0"/>
              <a:t>Hosted app link: </a:t>
            </a:r>
            <a:r>
              <a:rPr lang="en-US" dirty="0">
                <a:hlinkClick r:id="rId2"/>
              </a:rPr>
              <a:t>https://fsa3.herokuapp.com/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 link: </a:t>
            </a:r>
            <a:r>
              <a:rPr lang="en-US" dirty="0">
                <a:hlinkClick r:id="rId3"/>
              </a:rPr>
              <a:t>https://github.com/Vishalreddy114/FSA3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9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BA362D4-3612-4995-B8DB-E16ACF26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0" y="1853248"/>
            <a:ext cx="10120088" cy="421066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DFC77B0-D2FB-482C-8652-66ECFDE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74" y="794084"/>
            <a:ext cx="8123560" cy="1059164"/>
          </a:xfrm>
        </p:spPr>
        <p:txBody>
          <a:bodyPr/>
          <a:lstStyle/>
          <a:p>
            <a:r>
              <a:rPr lang="en-US" dirty="0"/>
              <a:t>Screen shot for home page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6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9184-9B45-4CF8-A1B0-B321DFBA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when outside the location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C275FB-FF3A-4BD6-A874-3C170ADF7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83" y="2052638"/>
            <a:ext cx="8723609" cy="4195762"/>
          </a:xfrm>
        </p:spPr>
      </p:pic>
    </p:spTree>
    <p:extLst>
      <p:ext uri="{BB962C8B-B14F-4D97-AF65-F5344CB8AC3E}">
        <p14:creationId xmlns:p14="http://schemas.microsoft.com/office/powerpoint/2010/main" val="295318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449E-B25B-479C-B71D-A3F299CC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for inside the location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F5FE3C8-B5BF-4564-BFA3-E9FBD06A9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0" y="2052638"/>
            <a:ext cx="8683956" cy="4195762"/>
          </a:xfrm>
        </p:spPr>
      </p:pic>
    </p:spTree>
    <p:extLst>
      <p:ext uri="{BB962C8B-B14F-4D97-AF65-F5344CB8AC3E}">
        <p14:creationId xmlns:p14="http://schemas.microsoft.com/office/powerpoint/2010/main" val="190104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C8-AA52-471B-B14E-7F23DBF2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for displaying the locations</a:t>
            </a:r>
          </a:p>
        </p:txBody>
      </p:sp>
      <p:pic>
        <p:nvPicPr>
          <p:cNvPr id="5" name="Content Placeholder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CF454884-5197-48A3-8AF5-1B6693C18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3" y="2052638"/>
            <a:ext cx="8710350" cy="4195762"/>
          </a:xfrm>
        </p:spPr>
      </p:pic>
    </p:spTree>
    <p:extLst>
      <p:ext uri="{BB962C8B-B14F-4D97-AF65-F5344CB8AC3E}">
        <p14:creationId xmlns:p14="http://schemas.microsoft.com/office/powerpoint/2010/main" val="366714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4A70E-55AD-403C-A364-0F0E7A7A8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14851"/>
              </p:ext>
            </p:extLst>
          </p:nvPr>
        </p:nvGraphicFramePr>
        <p:xfrm>
          <a:off x="5290457" y="2052214"/>
          <a:ext cx="5803129" cy="41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526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175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The Hunt – Group 4</vt:lpstr>
      <vt:lpstr>PowerPoint Presentation</vt:lpstr>
      <vt:lpstr>Description:</vt:lpstr>
      <vt:lpstr>Stack Used:</vt:lpstr>
      <vt:lpstr>Screen shot for home page </vt:lpstr>
      <vt:lpstr>Screenshot when outside the location</vt:lpstr>
      <vt:lpstr>Screenshot for inside the location</vt:lpstr>
      <vt:lpstr>Screenshot for displaying the locations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Hunt</dc:title>
  <dc:creator>Vennavaram,Vishal Reddy</dc:creator>
  <cp:lastModifiedBy>Vennavaram,Vishal Reddy</cp:lastModifiedBy>
  <cp:revision>6</cp:revision>
  <dcterms:created xsi:type="dcterms:W3CDTF">2021-04-19T17:49:27Z</dcterms:created>
  <dcterms:modified xsi:type="dcterms:W3CDTF">2021-04-19T22:00:37Z</dcterms:modified>
</cp:coreProperties>
</file>