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oronadatatabaleau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9A6ADDC-EC23-4191-B082-DC82FA857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corona data tabaleau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60CCA35-529B-4B4D-B87E-2A493120B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518C-2D41-AC71-7499-5566D878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E3D4-9B93-B78A-38A4-AA0473E0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Global number of confirmed covid -19 cases </a:t>
            </a:r>
          </a:p>
          <a:p>
            <a:pPr marL="0" indent="0">
              <a:buNone/>
            </a:pPr>
            <a:r>
              <a:rPr lang="en-US" dirty="0"/>
              <a:t>Global number of death from covid 9</a:t>
            </a:r>
          </a:p>
          <a:p>
            <a:pPr marL="0" indent="0">
              <a:buNone/>
            </a:pPr>
            <a:r>
              <a:rPr lang="en-US" dirty="0"/>
              <a:t>Global no of recovered cases from covid 19</a:t>
            </a:r>
          </a:p>
          <a:p>
            <a:pPr marL="0" indent="0">
              <a:buNone/>
            </a:pPr>
            <a:r>
              <a:rPr lang="en-US" dirty="0"/>
              <a:t>Regional summary of covid -19</a:t>
            </a:r>
          </a:p>
          <a:p>
            <a:pPr marL="0" indent="0">
              <a:buNone/>
            </a:pPr>
            <a:r>
              <a:rPr lang="en-US" dirty="0" err="1"/>
              <a:t>Countrry</a:t>
            </a:r>
            <a:r>
              <a:rPr lang="en-US" dirty="0"/>
              <a:t> summary of covid -19 </a:t>
            </a:r>
          </a:p>
        </p:txBody>
      </p:sp>
    </p:spTree>
    <p:extLst>
      <p:ext uri="{BB962C8B-B14F-4D97-AF65-F5344CB8AC3E}">
        <p14:creationId xmlns:p14="http://schemas.microsoft.com/office/powerpoint/2010/main" val="246219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p">
            <a:extLst>
              <a:ext uri="{FF2B5EF4-FFF2-40B4-BE49-F238E27FC236}">
                <a16:creationId xmlns:a16="http://schemas.microsoft.com/office/drawing/2014/main" id="{21246D0C-7356-438B-A1EE-68932169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57" y="0"/>
            <a:ext cx="8152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vid summary">
            <a:extLst>
              <a:ext uri="{FF2B5EF4-FFF2-40B4-BE49-F238E27FC236}">
                <a16:creationId xmlns:a16="http://schemas.microsoft.com/office/drawing/2014/main" id="{EF8215E7-2270-4D79-8EF8-3F1F5B5A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63" y="0"/>
            <a:ext cx="8112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F6295BA8-AD51-4868-8995-D210DBE9F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corona data tabaleau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</dc:creator>
  <cp:lastModifiedBy>vishalsinha0806@outlook.com</cp:lastModifiedBy>
  <cp:revision>1</cp:revision>
  <dcterms:created xsi:type="dcterms:W3CDTF">2024-09-18T13:28:48Z</dcterms:created>
  <dcterms:modified xsi:type="dcterms:W3CDTF">2024-09-18T13:33:50Z</dcterms:modified>
</cp:coreProperties>
</file>