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71" r:id="rId12"/>
    <p:sldId id="265" r:id="rId13"/>
    <p:sldId id="272" r:id="rId14"/>
    <p:sldId id="266" r:id="rId15"/>
    <p:sldId id="273" r:id="rId16"/>
    <p:sldId id="274" r:id="rId17"/>
    <p:sldId id="267" r:id="rId18"/>
    <p:sldId id="275" r:id="rId19"/>
    <p:sldId id="276" r:id="rId20"/>
    <p:sldId id="268" r:id="rId21"/>
    <p:sldId id="269" r:id="rId22"/>
    <p:sldId id="281" r:id="rId23"/>
    <p:sldId id="278" r:id="rId24"/>
    <p:sldId id="279" r:id="rId25"/>
    <p:sldId id="277" r:id="rId26"/>
    <p:sldId id="280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3F86F-E6F2-4431-BA78-8BFDE11B78B2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D95E0-CFF7-414B-AF3C-AB8301E8AD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54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95E0-CFF7-414B-AF3C-AB8301E8AD8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3048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95E0-CFF7-414B-AF3C-AB8301E8AD8A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707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95E0-CFF7-414B-AF3C-AB8301E8AD8A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06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D95E0-CFF7-414B-AF3C-AB8301E8AD8A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6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/>
          </a:bodyPr>
          <a:lstStyle/>
          <a:p>
            <a:r>
              <a:rPr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Fitness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9448" y="2938908"/>
            <a:ext cx="5785104" cy="2699892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IBM CAPSTONE PROJECT</a:t>
            </a:r>
          </a:p>
          <a:p>
            <a:r>
              <a:rPr lang="en-IN" dirty="0"/>
              <a:t>Presented By:</a:t>
            </a:r>
          </a:p>
          <a:p>
            <a:r>
              <a:rPr lang="en-IN" dirty="0"/>
              <a:t>Vishal Singh Negi</a:t>
            </a:r>
          </a:p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  <a:p>
            <a:r>
              <a:rPr lang="en-IN" dirty="0" err="1"/>
              <a:t>B.Tech</a:t>
            </a:r>
            <a:r>
              <a:rPr lang="en-IN" dirty="0"/>
              <a:t> CSE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Greet: 'Hi, I am The Fitness Agent. How can I help you today?'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Ask for goal, fitness level, available time, and equipment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Retrieve personalized plans using RAG &amp; IBM Granite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Suggest alternative exercises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Provide motivational tips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Adjust plans based on feedback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0251-CE5A-3ADB-E7DC-A6D80F9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 Instruction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86FD7-7AC0-AB79-D80C-52EA253BD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97557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Quick Start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3600" dirty="0"/>
              <a:t>What’s a simple home workout I can do in 15 minutes?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3600" dirty="0"/>
              <a:t>Can you suggest a healthy breakfast based on my fitness goals?</a:t>
            </a:r>
            <a:endParaRPr sz="3600" dirty="0"/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3600" dirty="0"/>
              <a:t>I’m feeling low today—any motivational tips to keep me going? 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lang="en-US" sz="3600" dirty="0"/>
              <a:t>How can I build a daily fitness habit that actually sticks?</a:t>
            </a:r>
            <a:endParaRPr sz="3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A386-D90D-1681-4541-55B7D1FF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Quick Start Question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B0ECEA-9DE5-4DD6-FDEF-013B33710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260646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Used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4800" dirty="0" err="1"/>
              <a:t>Watsonx</a:t>
            </a:r>
            <a:r>
              <a:rPr sz="4800" dirty="0"/>
              <a:t> AI Studio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800" dirty="0"/>
              <a:t>IBM Cloud Functions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800" dirty="0"/>
              <a:t>IBM Granite LLM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800" dirty="0"/>
              <a:t>Python (integration and testing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F3B9-0A4F-F618-BB25-CD4A3D9CD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1101BF-AF44-1FB3-B8E5-F0A7FB9FF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1515091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D970-EA9D-81DA-8C3C-4C5214DD8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Testing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682BA5-3F67-5327-980D-BF5D4691A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095549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Deployment &amp;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5400" dirty="0"/>
              <a:t>Deploy via IBM </a:t>
            </a:r>
            <a:r>
              <a:rPr sz="5400" dirty="0" err="1"/>
              <a:t>Watsonx</a:t>
            </a:r>
            <a:r>
              <a:rPr sz="5400" dirty="0"/>
              <a:t> AI Runtime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5400" dirty="0"/>
              <a:t>Integrate with web and mobile chatbot interfaces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9819-9CC3-3E2D-35BB-4B460B56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8FB8C6-637A-AF4E-3BBA-C2EEE870A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2536761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17D3A-A443-5912-E669-A79A91047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Links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2E680-D028-DAE6-9600-FC3A8644E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7194"/>
            <a:ext cx="8229600" cy="4371974"/>
          </a:xfrm>
        </p:spPr>
      </p:pic>
    </p:spTree>
    <p:extLst>
      <p:ext uri="{BB962C8B-B14F-4D97-AF65-F5344CB8AC3E}">
        <p14:creationId xmlns:p14="http://schemas.microsoft.com/office/powerpoint/2010/main" val="3062637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13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Creates personalized workout plans based on user goals, fitness level, and available time</a:t>
            </a:r>
            <a:r>
              <a:rPr lang="en-IN" sz="2400" dirty="0"/>
              <a:t>.</a:t>
            </a:r>
            <a:endParaRPr sz="24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Suggests healthy and culturally appropriate meal ideas</a:t>
            </a:r>
            <a:r>
              <a:rPr lang="en-IN" sz="2400" dirty="0"/>
              <a:t>.</a:t>
            </a:r>
            <a:endParaRPr sz="24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Provides motivational tips and habit-building reminders</a:t>
            </a:r>
            <a:r>
              <a:rPr lang="en-IN" sz="2400" dirty="0"/>
              <a:t>.</a:t>
            </a:r>
            <a:endParaRPr sz="24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Adapts routines dynamically based on progress and feedback</a:t>
            </a:r>
            <a:r>
              <a:rPr lang="en-IN" sz="2400" dirty="0"/>
              <a:t>.</a:t>
            </a:r>
            <a:endParaRPr sz="24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Offers equipment-free workout alternatives</a:t>
            </a:r>
            <a:r>
              <a:rPr lang="en-IN" sz="2400" dirty="0"/>
              <a:t>.</a:t>
            </a:r>
            <a:endParaRPr sz="24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Tracks and optimizes fitness schedules for consistency</a:t>
            </a:r>
            <a:r>
              <a:rPr lang="en-IN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Voice Assistant Integration (Alexa, Siri)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Multilingual workout &amp; diet guidance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Integration with fitness wearables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Emergency workout safety alerts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Offline mode for low connectivity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AI-based progress tracking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Fitness community features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The Fitness Agent simplifies fitness planning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Delivers real-time, adaptive, and user-friendly health guidance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Encourages consistency, motivation, and long-term well-being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E042-9E44-BC2E-98F6-BFC5594E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11825"/>
            <a:ext cx="8229600" cy="1143000"/>
          </a:xfrm>
        </p:spPr>
        <p:txBody>
          <a:bodyPr>
            <a:noAutofit/>
          </a:bodyPr>
          <a:lstStyle/>
          <a:p>
            <a:r>
              <a:rPr lang="en-IN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198FD-E9D6-CF0C-CF6A-F47CA73AC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29" y="3136489"/>
            <a:ext cx="8303342" cy="153628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https://github.com/Vishalsn21/The_Fitness_Agent.git</a:t>
            </a:r>
          </a:p>
        </p:txBody>
      </p:sp>
    </p:spTree>
    <p:extLst>
      <p:ext uri="{BB962C8B-B14F-4D97-AF65-F5344CB8AC3E}">
        <p14:creationId xmlns:p14="http://schemas.microsoft.com/office/powerpoint/2010/main" val="19189321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6286-AB78-6910-9ED5-3ED1DD44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CERTIFICATE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5AEDB4-4A32-62A6-30DB-92CF0538C7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348" y="1417638"/>
            <a:ext cx="6839304" cy="5078508"/>
          </a:xfrm>
        </p:spPr>
      </p:pic>
    </p:spTree>
    <p:extLst>
      <p:ext uri="{BB962C8B-B14F-4D97-AF65-F5344CB8AC3E}">
        <p14:creationId xmlns:p14="http://schemas.microsoft.com/office/powerpoint/2010/main" val="30784390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3776-9C57-54C2-16BC-617772F6B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53620"/>
            <a:ext cx="8229600" cy="1143000"/>
          </a:xfrm>
        </p:spPr>
        <p:txBody>
          <a:bodyPr>
            <a:normAutofit/>
          </a:bodyPr>
          <a:lstStyle/>
          <a:p>
            <a:r>
              <a:rPr lang="en-IN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CERTIFICATE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890652-57AA-8724-8710-3B7A4A6E4B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820" y="1396620"/>
            <a:ext cx="7452360" cy="4983162"/>
          </a:xfrm>
        </p:spPr>
      </p:pic>
    </p:spTree>
    <p:extLst>
      <p:ext uri="{BB962C8B-B14F-4D97-AF65-F5344CB8AC3E}">
        <p14:creationId xmlns:p14="http://schemas.microsoft.com/office/powerpoint/2010/main" val="3775550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2A26C-AAD8-9BCF-1300-35FE06F50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CERTIFICATE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2DACF1-7988-E42A-B759-6A61ED98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92414"/>
            <a:ext cx="8229600" cy="3741535"/>
          </a:xfrm>
        </p:spPr>
      </p:pic>
    </p:spTree>
    <p:extLst>
      <p:ext uri="{BB962C8B-B14F-4D97-AF65-F5344CB8AC3E}">
        <p14:creationId xmlns:p14="http://schemas.microsoft.com/office/powerpoint/2010/main" val="36539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2B2675-3441-AF76-5425-69743FCF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592" y="2804159"/>
            <a:ext cx="7315200" cy="147523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N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2465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Build The Fitness Agent using IBM Cloud Lite services and IBM Granite</a:t>
            </a:r>
            <a:r>
              <a:rPr lang="en-IN" sz="3600" dirty="0"/>
              <a:t>.</a:t>
            </a:r>
            <a:endParaRPr sz="36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Conversational AI interface powered by IBM Watson Assistant</a:t>
            </a:r>
            <a:r>
              <a:rPr lang="en-IN" sz="3600" dirty="0"/>
              <a:t>.</a:t>
            </a:r>
            <a:endParaRPr sz="36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Understands user preferences, resources, and health conditions</a:t>
            </a:r>
            <a:r>
              <a:rPr lang="en-IN" sz="3600" dirty="0"/>
              <a:t>.</a:t>
            </a:r>
            <a:endParaRPr sz="36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Provides real-time, adaptive, and personalized health recommendations</a:t>
            </a:r>
            <a:r>
              <a:rPr lang="en-IN" sz="3600" dirty="0"/>
              <a:t>.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40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Cloud Lite services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Natural Language Processing (NLP)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Large Language Models (LLM)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Granite model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App Connect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7057"/>
            <a:ext cx="8229600" cy="1143000"/>
          </a:xfrm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IBM Cloud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3336"/>
            <a:ext cx="8229600" cy="5292535"/>
          </a:xfrm>
        </p:spPr>
        <p:txBody>
          <a:bodyPr>
            <a:noAutofit/>
          </a:bodyPr>
          <a:lstStyle/>
          <a:p>
            <a:endParaRPr sz="40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Cloud </a:t>
            </a:r>
            <a:r>
              <a:rPr sz="4000" dirty="0" err="1"/>
              <a:t>Watsonx</a:t>
            </a:r>
            <a:r>
              <a:rPr sz="4000" dirty="0"/>
              <a:t> AI Studio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Cloud </a:t>
            </a:r>
            <a:r>
              <a:rPr sz="4000" dirty="0" err="1"/>
              <a:t>Watsonx</a:t>
            </a:r>
            <a:r>
              <a:rPr sz="4000" dirty="0"/>
              <a:t> AI Runtime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Cloud Functions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Granite (via Watsonx.ai Studio)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Cloud Object Storage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4000" dirty="0"/>
              <a:t>IBM AI Tools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2752"/>
            <a:ext cx="8229600" cy="1143000"/>
          </a:xfrm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Wow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3624"/>
            <a:ext cx="8229600" cy="5090160"/>
          </a:xfrm>
        </p:spPr>
        <p:txBody>
          <a:bodyPr>
            <a:noAutofit/>
          </a:bodyPr>
          <a:lstStyle/>
          <a:p>
            <a:endParaRPr sz="2800"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Personalized workout and nutrition plans in seconds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Real-time adaptation based on user progress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Natural language understanding for tailored suggestions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Equipment-free workout options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Interactive chat experience powered by Watson Assistant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Serverless backend logic for efficiency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5968"/>
            <a:ext cx="8229600" cy="1143000"/>
          </a:xfrm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6336"/>
            <a:ext cx="8229600" cy="4425696"/>
          </a:xfrm>
        </p:spPr>
        <p:txBody>
          <a:bodyPr>
            <a:noAutofit/>
          </a:bodyPr>
          <a:lstStyle/>
          <a:p>
            <a:pPr algn="ctr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Individuals aiming to improve overall fitness</a:t>
            </a:r>
          </a:p>
          <a:p>
            <a:pPr algn="ctr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Busy professionals with limited time</a:t>
            </a:r>
          </a:p>
          <a:p>
            <a:pPr algn="ctr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Students and beginners</a:t>
            </a:r>
          </a:p>
          <a:p>
            <a:pPr algn="ctr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People without access to gym facilities</a:t>
            </a:r>
          </a:p>
          <a:p>
            <a:pPr algn="ctr">
              <a:defRPr sz="1400">
                <a:solidFill>
                  <a:srgbClr val="000000"/>
                </a:solidFill>
                <a:latin typeface="Calibri"/>
              </a:defRPr>
            </a:pPr>
            <a:r>
              <a:rPr sz="3600" dirty="0"/>
              <a:t>Individuals with dietary restrictions or health conditions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1143000"/>
          </a:xfrm>
        </p:spPr>
        <p:txBody>
          <a:bodyPr/>
          <a:lstStyle/>
          <a:p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Clone the GitHub repository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Open </a:t>
            </a:r>
            <a:r>
              <a:rPr sz="2800" dirty="0" err="1"/>
              <a:t>Watsonx</a:t>
            </a:r>
            <a:r>
              <a:rPr sz="2800" dirty="0"/>
              <a:t> AI Studio project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Upload fitness &amp; nutrition dataset or use built-in database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Enter goal, time, and equipment</a:t>
            </a:r>
          </a:p>
          <a:p>
            <a:pPr algn="l"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/>
              <a:t>Receive personalized workout &amp; diet plan instantly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BEBE1-1744-CCB0-371A-17C4900D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7D1798-38EA-770D-DC21-0B78C78582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8922" y="1600200"/>
            <a:ext cx="8046156" cy="4525963"/>
          </a:xfrm>
        </p:spPr>
      </p:pic>
    </p:spTree>
    <p:extLst>
      <p:ext uri="{BB962C8B-B14F-4D97-AF65-F5344CB8AC3E}">
        <p14:creationId xmlns:p14="http://schemas.microsoft.com/office/powerpoint/2010/main" val="113945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510</Words>
  <Application>Microsoft Office PowerPoint</Application>
  <PresentationFormat>On-screen Show (4:3)</PresentationFormat>
  <Paragraphs>105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The Fitness Agent</vt:lpstr>
      <vt:lpstr>Problem Statement : 13</vt:lpstr>
      <vt:lpstr>Proposed Solution</vt:lpstr>
      <vt:lpstr>Technology Used</vt:lpstr>
      <vt:lpstr>IBM Cloud Services Used</vt:lpstr>
      <vt:lpstr>Wow Factors</vt:lpstr>
      <vt:lpstr>End Users</vt:lpstr>
      <vt:lpstr>Setting Up</vt:lpstr>
      <vt:lpstr>SETUP</vt:lpstr>
      <vt:lpstr>Agent Instructions</vt:lpstr>
      <vt:lpstr>Agent Instruction</vt:lpstr>
      <vt:lpstr>Quick Start Questions</vt:lpstr>
      <vt:lpstr>Quick Start Question</vt:lpstr>
      <vt:lpstr>Tools Used &amp; Testing</vt:lpstr>
      <vt:lpstr>Tools</vt:lpstr>
      <vt:lpstr>Testing</vt:lpstr>
      <vt:lpstr>Deployment &amp; Preview</vt:lpstr>
      <vt:lpstr>Deployment</vt:lpstr>
      <vt:lpstr>API Links</vt:lpstr>
      <vt:lpstr>Future Scope</vt:lpstr>
      <vt:lpstr>Conclusion</vt:lpstr>
      <vt:lpstr>GitHub Link</vt:lpstr>
      <vt:lpstr>IBM CERTIFICATE</vt:lpstr>
      <vt:lpstr>IBM CERTIFICATE</vt:lpstr>
      <vt:lpstr>IBM CERTIFICATE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negi</dc:creator>
  <cp:keywords/>
  <dc:description>generated using python-pptx</dc:description>
  <cp:lastModifiedBy>Vishal Singh Negi</cp:lastModifiedBy>
  <cp:revision>3</cp:revision>
  <dcterms:created xsi:type="dcterms:W3CDTF">2013-01-27T09:14:16Z</dcterms:created>
  <dcterms:modified xsi:type="dcterms:W3CDTF">2025-08-04T15:14:58Z</dcterms:modified>
  <cp:category/>
</cp:coreProperties>
</file>